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9" r:id="rId2"/>
  </p:sldMasterIdLst>
  <p:notesMasterIdLst>
    <p:notesMasterId r:id="rId13"/>
  </p:notesMasterIdLst>
  <p:sldIdLst>
    <p:sldId id="321" r:id="rId3"/>
    <p:sldId id="353" r:id="rId4"/>
    <p:sldId id="343" r:id="rId5"/>
    <p:sldId id="354" r:id="rId6"/>
    <p:sldId id="355" r:id="rId7"/>
    <p:sldId id="356" r:id="rId8"/>
    <p:sldId id="358" r:id="rId9"/>
    <p:sldId id="351" r:id="rId10"/>
    <p:sldId id="359" r:id="rId11"/>
    <p:sldId id="338" r:id="rId12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A9A"/>
    <a:srgbClr val="2F5A91"/>
    <a:srgbClr val="954ECA"/>
    <a:srgbClr val="2F5A8F"/>
    <a:srgbClr val="ABF98F"/>
    <a:srgbClr val="3E9BF0"/>
    <a:srgbClr val="9F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9B7941-1655-4F33-8F9B-878A66D6C6C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E2930B-B1DF-4FEA-B70B-031D73635690}">
      <dgm:prSet phldrT="[Текст]"/>
      <dgm:spPr>
        <a:solidFill>
          <a:srgbClr val="2F5A91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1</a:t>
          </a:r>
        </a:p>
      </dgm:t>
    </dgm:pt>
    <dgm:pt modelId="{3B86D6B0-9974-4301-ABF9-0E04515CDA2D}" type="parTrans" cxnId="{0DD8AEF4-CE30-4FF6-BB12-BC57CB8E3899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B6AAA0D7-0D1C-43BD-A347-6D221EC5D79B}" type="sibTrans" cxnId="{0DD8AEF4-CE30-4FF6-BB12-BC57CB8E3899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94F3B285-21EA-4BA7-8AEB-CE339FD183FD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75000"/>
                </a:schemeClr>
              </a:solidFill>
            </a:rPr>
            <a:t>Сложность с созданием блоков связанных с изменениями законодательства</a:t>
          </a:r>
        </a:p>
      </dgm:t>
    </dgm:pt>
    <dgm:pt modelId="{BC81BF1B-1583-480F-B430-3670285AAE4F}" type="parTrans" cxnId="{5C4BD102-3961-417D-AA24-E1529C0C0846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FBC34D4C-AA6B-45E5-927E-F82E7639D128}" type="sibTrans" cxnId="{5C4BD102-3961-417D-AA24-E1529C0C0846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012B4407-18E7-40CF-9D8A-131DC92D2F50}">
      <dgm:prSet phldrT="[Текст]"/>
      <dgm:spPr>
        <a:solidFill>
          <a:srgbClr val="2F5A91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2</a:t>
          </a:r>
        </a:p>
      </dgm:t>
    </dgm:pt>
    <dgm:pt modelId="{14B00635-24B9-4701-B3E0-4A2883AF6C41}" type="parTrans" cxnId="{824456AE-BA32-409A-B093-1A97C37188A4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06B69C53-7231-4919-9460-F0CE4A90B678}" type="sibTrans" cxnId="{824456AE-BA32-409A-B093-1A97C37188A4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FC980C9F-5323-4D3A-97D5-672234A54365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75000"/>
                </a:schemeClr>
              </a:solidFill>
            </a:rPr>
            <a:t>Трудоемкость разработки и поддержки интеграции с ФИС ГИА и прием</a:t>
          </a:r>
        </a:p>
      </dgm:t>
    </dgm:pt>
    <dgm:pt modelId="{7F93E675-95B7-4CAE-82FC-67C409EAA148}" type="parTrans" cxnId="{2AD28EB6-CEB4-4349-9FE4-94ED9F7AE308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18EC1790-876D-4586-A625-9F9CBD1CF11C}" type="sibTrans" cxnId="{2AD28EB6-CEB4-4349-9FE4-94ED9F7AE308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6F535800-17FA-46B8-82F3-DD1E4161E931}">
      <dgm:prSet phldrT="[Текст]"/>
      <dgm:spPr>
        <a:solidFill>
          <a:srgbClr val="2F5A91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4</a:t>
          </a:r>
        </a:p>
      </dgm:t>
    </dgm:pt>
    <dgm:pt modelId="{E3AFE17E-15CC-4E50-960C-1E83BA3A1E91}" type="parTrans" cxnId="{923DACA8-3EDA-4322-AF3A-72C7381E84A9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9FB31521-A5DE-43C9-A4CE-1EE9DE6C6B3A}" type="sibTrans" cxnId="{923DACA8-3EDA-4322-AF3A-72C7381E84A9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66EFE572-6D31-456B-9465-EA8F3A98BF1C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75000"/>
                </a:schemeClr>
              </a:solidFill>
            </a:rPr>
            <a:t>Устарела используемая технологическая платформа 8.2</a:t>
          </a:r>
        </a:p>
      </dgm:t>
    </dgm:pt>
    <dgm:pt modelId="{0B50738C-F731-4EC6-8DF0-F45EE3C62CF6}" type="parTrans" cxnId="{A252EDC0-4CD8-455D-8D0D-B7E544E832CA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439ABBA7-8251-4760-A676-52C16D5A0D28}" type="sibTrans" cxnId="{A252EDC0-4CD8-455D-8D0D-B7E544E832CA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CA71223A-815D-42EB-855B-1D0ABD44EEA6}">
      <dgm:prSet phldrT="[Текст]"/>
      <dgm:spPr>
        <a:solidFill>
          <a:srgbClr val="2F5A91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5</a:t>
          </a:r>
        </a:p>
      </dgm:t>
    </dgm:pt>
    <dgm:pt modelId="{7C200174-889B-46E3-94EA-76CDF9007924}" type="parTrans" cxnId="{0FEEEC3F-89A0-4D8A-96A9-F0DFB6296A59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3F0216CF-6A06-4755-BAB2-6DA60CFE212F}" type="sibTrans" cxnId="{0FEEEC3F-89A0-4D8A-96A9-F0DFB6296A59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5D7AFCFE-DCEC-42B4-979F-24AEBC0E15A0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75000"/>
                </a:schemeClr>
              </a:solidFill>
            </a:rPr>
            <a:t>Переход на типовую конфигурацию «1С:Колледж ПРОФ»</a:t>
          </a:r>
        </a:p>
      </dgm:t>
    </dgm:pt>
    <dgm:pt modelId="{340D6C9F-1464-4FFE-9CCA-9A55658E3E3C}" type="parTrans" cxnId="{77AD3F1C-895A-4CF5-A7F9-86BE5CA88360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4F5207B2-0D66-413E-96CC-F11DE336A29B}" type="sibTrans" cxnId="{77AD3F1C-895A-4CF5-A7F9-86BE5CA88360}">
      <dgm:prSet/>
      <dgm:spPr/>
      <dgm:t>
        <a:bodyPr/>
        <a:lstStyle/>
        <a:p>
          <a:endParaRPr lang="ru-RU">
            <a:solidFill>
              <a:schemeClr val="bg2">
                <a:lumMod val="75000"/>
              </a:schemeClr>
            </a:solidFill>
          </a:endParaRPr>
        </a:p>
      </dgm:t>
    </dgm:pt>
    <dgm:pt modelId="{891A9782-9643-43DD-86BD-BB1CEDD1FF2D}" type="pres">
      <dgm:prSet presAssocID="{D99B7941-1655-4F33-8F9B-878A66D6C6CF}" presName="linearFlow" presStyleCnt="0">
        <dgm:presLayoutVars>
          <dgm:dir/>
          <dgm:animLvl val="lvl"/>
          <dgm:resizeHandles val="exact"/>
        </dgm:presLayoutVars>
      </dgm:prSet>
      <dgm:spPr/>
    </dgm:pt>
    <dgm:pt modelId="{B1F54212-A3E4-4498-A224-41EDD0FE25EA}" type="pres">
      <dgm:prSet presAssocID="{A2E2930B-B1DF-4FEA-B70B-031D73635690}" presName="composite" presStyleCnt="0"/>
      <dgm:spPr/>
    </dgm:pt>
    <dgm:pt modelId="{35D019D1-699D-44C2-85D1-6C72A64DA671}" type="pres">
      <dgm:prSet presAssocID="{A2E2930B-B1DF-4FEA-B70B-031D7363569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BD8B071-2544-4331-BB45-6DEEC38971DC}" type="pres">
      <dgm:prSet presAssocID="{A2E2930B-B1DF-4FEA-B70B-031D73635690}" presName="descendantText" presStyleLbl="alignAcc1" presStyleIdx="0" presStyleCnt="4">
        <dgm:presLayoutVars>
          <dgm:bulletEnabled val="1"/>
        </dgm:presLayoutVars>
      </dgm:prSet>
      <dgm:spPr/>
    </dgm:pt>
    <dgm:pt modelId="{BCDCDBAE-22B6-4A99-9F8C-1594ED35AFD7}" type="pres">
      <dgm:prSet presAssocID="{B6AAA0D7-0D1C-43BD-A347-6D221EC5D79B}" presName="sp" presStyleCnt="0"/>
      <dgm:spPr/>
    </dgm:pt>
    <dgm:pt modelId="{AB888CE3-0EDF-41E2-81CF-896CA23B9F5A}" type="pres">
      <dgm:prSet presAssocID="{012B4407-18E7-40CF-9D8A-131DC92D2F50}" presName="composite" presStyleCnt="0"/>
      <dgm:spPr/>
    </dgm:pt>
    <dgm:pt modelId="{978C75ED-8183-4EF1-B25E-CD18B6EAC741}" type="pres">
      <dgm:prSet presAssocID="{012B4407-18E7-40CF-9D8A-131DC92D2F50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EF810B5-4794-4953-A820-3F0C0D2B7135}" type="pres">
      <dgm:prSet presAssocID="{012B4407-18E7-40CF-9D8A-131DC92D2F50}" presName="descendantText" presStyleLbl="alignAcc1" presStyleIdx="1" presStyleCnt="4">
        <dgm:presLayoutVars>
          <dgm:bulletEnabled val="1"/>
        </dgm:presLayoutVars>
      </dgm:prSet>
      <dgm:spPr/>
    </dgm:pt>
    <dgm:pt modelId="{96C2A16B-9A18-46A0-8EE2-8B57863DDE3B}" type="pres">
      <dgm:prSet presAssocID="{06B69C53-7231-4919-9460-F0CE4A90B678}" presName="sp" presStyleCnt="0"/>
      <dgm:spPr/>
    </dgm:pt>
    <dgm:pt modelId="{F3E7869A-58E2-42BE-A978-5A826035FB25}" type="pres">
      <dgm:prSet presAssocID="{6F535800-17FA-46B8-82F3-DD1E4161E931}" presName="composite" presStyleCnt="0"/>
      <dgm:spPr/>
    </dgm:pt>
    <dgm:pt modelId="{3D1A771F-7EA7-468A-AC47-736F5386F28D}" type="pres">
      <dgm:prSet presAssocID="{6F535800-17FA-46B8-82F3-DD1E4161E93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2D24416-2FD5-40D3-9480-A1CF84ED6C8F}" type="pres">
      <dgm:prSet presAssocID="{6F535800-17FA-46B8-82F3-DD1E4161E931}" presName="descendantText" presStyleLbl="alignAcc1" presStyleIdx="2" presStyleCnt="4">
        <dgm:presLayoutVars>
          <dgm:bulletEnabled val="1"/>
        </dgm:presLayoutVars>
      </dgm:prSet>
      <dgm:spPr/>
    </dgm:pt>
    <dgm:pt modelId="{A7458BBC-D6DF-4A3C-9840-FBF313D828D8}" type="pres">
      <dgm:prSet presAssocID="{9FB31521-A5DE-43C9-A4CE-1EE9DE6C6B3A}" presName="sp" presStyleCnt="0"/>
      <dgm:spPr/>
    </dgm:pt>
    <dgm:pt modelId="{AC786662-7582-4106-8040-24A56E686D2E}" type="pres">
      <dgm:prSet presAssocID="{CA71223A-815D-42EB-855B-1D0ABD44EEA6}" presName="composite" presStyleCnt="0"/>
      <dgm:spPr/>
    </dgm:pt>
    <dgm:pt modelId="{AF0A8195-A42D-452D-9F99-4E5CAAD1209A}" type="pres">
      <dgm:prSet presAssocID="{CA71223A-815D-42EB-855B-1D0ABD44EEA6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6EDC08D-4D7A-49A6-A9EE-D2F2A32F6160}" type="pres">
      <dgm:prSet presAssocID="{CA71223A-815D-42EB-855B-1D0ABD44EEA6}" presName="descendantText" presStyleLbl="alignAcc1" presStyleIdx="3" presStyleCnt="4" custLinFactNeighborY="3616">
        <dgm:presLayoutVars>
          <dgm:bulletEnabled val="1"/>
        </dgm:presLayoutVars>
      </dgm:prSet>
      <dgm:spPr/>
    </dgm:pt>
  </dgm:ptLst>
  <dgm:cxnLst>
    <dgm:cxn modelId="{5C4BD102-3961-417D-AA24-E1529C0C0846}" srcId="{A2E2930B-B1DF-4FEA-B70B-031D73635690}" destId="{94F3B285-21EA-4BA7-8AEB-CE339FD183FD}" srcOrd="0" destOrd="0" parTransId="{BC81BF1B-1583-480F-B430-3670285AAE4F}" sibTransId="{FBC34D4C-AA6B-45E5-927E-F82E7639D128}"/>
    <dgm:cxn modelId="{77AD3F1C-895A-4CF5-A7F9-86BE5CA88360}" srcId="{CA71223A-815D-42EB-855B-1D0ABD44EEA6}" destId="{5D7AFCFE-DCEC-42B4-979F-24AEBC0E15A0}" srcOrd="0" destOrd="0" parTransId="{340D6C9F-1464-4FFE-9CCA-9A55658E3E3C}" sibTransId="{4F5207B2-0D66-413E-96CC-F11DE336A29B}"/>
    <dgm:cxn modelId="{72EB0B37-802B-49C6-AFA3-4663126D9707}" type="presOf" srcId="{6F535800-17FA-46B8-82F3-DD1E4161E931}" destId="{3D1A771F-7EA7-468A-AC47-736F5386F28D}" srcOrd="0" destOrd="0" presId="urn:microsoft.com/office/officeart/2005/8/layout/chevron2"/>
    <dgm:cxn modelId="{0FEEEC3F-89A0-4D8A-96A9-F0DFB6296A59}" srcId="{D99B7941-1655-4F33-8F9B-878A66D6C6CF}" destId="{CA71223A-815D-42EB-855B-1D0ABD44EEA6}" srcOrd="3" destOrd="0" parTransId="{7C200174-889B-46E3-94EA-76CDF9007924}" sibTransId="{3F0216CF-6A06-4755-BAB2-6DA60CFE212F}"/>
    <dgm:cxn modelId="{92AE054A-E35C-488F-84A5-0F3A2DB0226C}" type="presOf" srcId="{94F3B285-21EA-4BA7-8AEB-CE339FD183FD}" destId="{DBD8B071-2544-4331-BB45-6DEEC38971DC}" srcOrd="0" destOrd="0" presId="urn:microsoft.com/office/officeart/2005/8/layout/chevron2"/>
    <dgm:cxn modelId="{96DFDD4B-ADBF-4AFF-9C22-85998F80027F}" type="presOf" srcId="{FC980C9F-5323-4D3A-97D5-672234A54365}" destId="{1EF810B5-4794-4953-A820-3F0C0D2B7135}" srcOrd="0" destOrd="0" presId="urn:microsoft.com/office/officeart/2005/8/layout/chevron2"/>
    <dgm:cxn modelId="{A1DB2C51-C33E-4EEC-8A50-C94BEC0B70E4}" type="presOf" srcId="{CA71223A-815D-42EB-855B-1D0ABD44EEA6}" destId="{AF0A8195-A42D-452D-9F99-4E5CAAD1209A}" srcOrd="0" destOrd="0" presId="urn:microsoft.com/office/officeart/2005/8/layout/chevron2"/>
    <dgm:cxn modelId="{1869A793-4B7B-4CFA-82AE-D944E11433FF}" type="presOf" srcId="{A2E2930B-B1DF-4FEA-B70B-031D73635690}" destId="{35D019D1-699D-44C2-85D1-6C72A64DA671}" srcOrd="0" destOrd="0" presId="urn:microsoft.com/office/officeart/2005/8/layout/chevron2"/>
    <dgm:cxn modelId="{19CF86A4-D0D4-4950-8815-34491BEDAD8C}" type="presOf" srcId="{012B4407-18E7-40CF-9D8A-131DC92D2F50}" destId="{978C75ED-8183-4EF1-B25E-CD18B6EAC741}" srcOrd="0" destOrd="0" presId="urn:microsoft.com/office/officeart/2005/8/layout/chevron2"/>
    <dgm:cxn modelId="{923DACA8-3EDA-4322-AF3A-72C7381E84A9}" srcId="{D99B7941-1655-4F33-8F9B-878A66D6C6CF}" destId="{6F535800-17FA-46B8-82F3-DD1E4161E931}" srcOrd="2" destOrd="0" parTransId="{E3AFE17E-15CC-4E50-960C-1E83BA3A1E91}" sibTransId="{9FB31521-A5DE-43C9-A4CE-1EE9DE6C6B3A}"/>
    <dgm:cxn modelId="{824456AE-BA32-409A-B093-1A97C37188A4}" srcId="{D99B7941-1655-4F33-8F9B-878A66D6C6CF}" destId="{012B4407-18E7-40CF-9D8A-131DC92D2F50}" srcOrd="1" destOrd="0" parTransId="{14B00635-24B9-4701-B3E0-4A2883AF6C41}" sibTransId="{06B69C53-7231-4919-9460-F0CE4A90B678}"/>
    <dgm:cxn modelId="{2AD28EB6-CEB4-4349-9FE4-94ED9F7AE308}" srcId="{012B4407-18E7-40CF-9D8A-131DC92D2F50}" destId="{FC980C9F-5323-4D3A-97D5-672234A54365}" srcOrd="0" destOrd="0" parTransId="{7F93E675-95B7-4CAE-82FC-67C409EAA148}" sibTransId="{18EC1790-876D-4586-A625-9F9CBD1CF11C}"/>
    <dgm:cxn modelId="{B002F7B8-05EE-49BE-841C-3F98D2D8CFC1}" type="presOf" srcId="{D99B7941-1655-4F33-8F9B-878A66D6C6CF}" destId="{891A9782-9643-43DD-86BD-BB1CEDD1FF2D}" srcOrd="0" destOrd="0" presId="urn:microsoft.com/office/officeart/2005/8/layout/chevron2"/>
    <dgm:cxn modelId="{A252EDC0-4CD8-455D-8D0D-B7E544E832CA}" srcId="{6F535800-17FA-46B8-82F3-DD1E4161E931}" destId="{66EFE572-6D31-456B-9465-EA8F3A98BF1C}" srcOrd="0" destOrd="0" parTransId="{0B50738C-F731-4EC6-8DF0-F45EE3C62CF6}" sibTransId="{439ABBA7-8251-4760-A676-52C16D5A0D28}"/>
    <dgm:cxn modelId="{B1889DD7-67D7-4081-9E00-3BA1D205FA41}" type="presOf" srcId="{5D7AFCFE-DCEC-42B4-979F-24AEBC0E15A0}" destId="{16EDC08D-4D7A-49A6-A9EE-D2F2A32F6160}" srcOrd="0" destOrd="0" presId="urn:microsoft.com/office/officeart/2005/8/layout/chevron2"/>
    <dgm:cxn modelId="{CF9E93DE-61EE-44FD-89B8-FEB785D2F8BD}" type="presOf" srcId="{66EFE572-6D31-456B-9465-EA8F3A98BF1C}" destId="{52D24416-2FD5-40D3-9480-A1CF84ED6C8F}" srcOrd="0" destOrd="0" presId="urn:microsoft.com/office/officeart/2005/8/layout/chevron2"/>
    <dgm:cxn modelId="{0DD8AEF4-CE30-4FF6-BB12-BC57CB8E3899}" srcId="{D99B7941-1655-4F33-8F9B-878A66D6C6CF}" destId="{A2E2930B-B1DF-4FEA-B70B-031D73635690}" srcOrd="0" destOrd="0" parTransId="{3B86D6B0-9974-4301-ABF9-0E04515CDA2D}" sibTransId="{B6AAA0D7-0D1C-43BD-A347-6D221EC5D79B}"/>
    <dgm:cxn modelId="{277817A5-60C1-4E09-935F-62DE3780656A}" type="presParOf" srcId="{891A9782-9643-43DD-86BD-BB1CEDD1FF2D}" destId="{B1F54212-A3E4-4498-A224-41EDD0FE25EA}" srcOrd="0" destOrd="0" presId="urn:microsoft.com/office/officeart/2005/8/layout/chevron2"/>
    <dgm:cxn modelId="{085C029C-F8C7-4001-AA1F-D54EE195CA3A}" type="presParOf" srcId="{B1F54212-A3E4-4498-A224-41EDD0FE25EA}" destId="{35D019D1-699D-44C2-85D1-6C72A64DA671}" srcOrd="0" destOrd="0" presId="urn:microsoft.com/office/officeart/2005/8/layout/chevron2"/>
    <dgm:cxn modelId="{6FF22878-19B4-489D-AD37-9EF621177779}" type="presParOf" srcId="{B1F54212-A3E4-4498-A224-41EDD0FE25EA}" destId="{DBD8B071-2544-4331-BB45-6DEEC38971DC}" srcOrd="1" destOrd="0" presId="urn:microsoft.com/office/officeart/2005/8/layout/chevron2"/>
    <dgm:cxn modelId="{93359076-F8F3-4CF3-8521-73FA4985325E}" type="presParOf" srcId="{891A9782-9643-43DD-86BD-BB1CEDD1FF2D}" destId="{BCDCDBAE-22B6-4A99-9F8C-1594ED35AFD7}" srcOrd="1" destOrd="0" presId="urn:microsoft.com/office/officeart/2005/8/layout/chevron2"/>
    <dgm:cxn modelId="{A8DEF75C-DA30-4502-943B-54A4F4C3F904}" type="presParOf" srcId="{891A9782-9643-43DD-86BD-BB1CEDD1FF2D}" destId="{AB888CE3-0EDF-41E2-81CF-896CA23B9F5A}" srcOrd="2" destOrd="0" presId="urn:microsoft.com/office/officeart/2005/8/layout/chevron2"/>
    <dgm:cxn modelId="{A27875DD-D5C3-480B-8841-01B7AAF989AC}" type="presParOf" srcId="{AB888CE3-0EDF-41E2-81CF-896CA23B9F5A}" destId="{978C75ED-8183-4EF1-B25E-CD18B6EAC741}" srcOrd="0" destOrd="0" presId="urn:microsoft.com/office/officeart/2005/8/layout/chevron2"/>
    <dgm:cxn modelId="{A8DCB75C-243B-40EC-A717-AE761443AFCD}" type="presParOf" srcId="{AB888CE3-0EDF-41E2-81CF-896CA23B9F5A}" destId="{1EF810B5-4794-4953-A820-3F0C0D2B7135}" srcOrd="1" destOrd="0" presId="urn:microsoft.com/office/officeart/2005/8/layout/chevron2"/>
    <dgm:cxn modelId="{3AD515C3-0A0C-4F0A-883C-7B391CCFF091}" type="presParOf" srcId="{891A9782-9643-43DD-86BD-BB1CEDD1FF2D}" destId="{96C2A16B-9A18-46A0-8EE2-8B57863DDE3B}" srcOrd="3" destOrd="0" presId="urn:microsoft.com/office/officeart/2005/8/layout/chevron2"/>
    <dgm:cxn modelId="{DFDCC251-7E86-4EEE-B3E9-0280498DA45E}" type="presParOf" srcId="{891A9782-9643-43DD-86BD-BB1CEDD1FF2D}" destId="{F3E7869A-58E2-42BE-A978-5A826035FB25}" srcOrd="4" destOrd="0" presId="urn:microsoft.com/office/officeart/2005/8/layout/chevron2"/>
    <dgm:cxn modelId="{DB39BEC0-6F19-40CA-8E7C-B2D39D97ADB9}" type="presParOf" srcId="{F3E7869A-58E2-42BE-A978-5A826035FB25}" destId="{3D1A771F-7EA7-468A-AC47-736F5386F28D}" srcOrd="0" destOrd="0" presId="urn:microsoft.com/office/officeart/2005/8/layout/chevron2"/>
    <dgm:cxn modelId="{BC6E13D6-C2F5-4D0F-94A6-98104B6FE8B1}" type="presParOf" srcId="{F3E7869A-58E2-42BE-A978-5A826035FB25}" destId="{52D24416-2FD5-40D3-9480-A1CF84ED6C8F}" srcOrd="1" destOrd="0" presId="urn:microsoft.com/office/officeart/2005/8/layout/chevron2"/>
    <dgm:cxn modelId="{3BB83D7E-5085-4928-A29E-4BB5ACB5CF1F}" type="presParOf" srcId="{891A9782-9643-43DD-86BD-BB1CEDD1FF2D}" destId="{A7458BBC-D6DF-4A3C-9840-FBF313D828D8}" srcOrd="5" destOrd="0" presId="urn:microsoft.com/office/officeart/2005/8/layout/chevron2"/>
    <dgm:cxn modelId="{D510E3CA-9CF0-4492-B416-2F1CCA63DEBC}" type="presParOf" srcId="{891A9782-9643-43DD-86BD-BB1CEDD1FF2D}" destId="{AC786662-7582-4106-8040-24A56E686D2E}" srcOrd="6" destOrd="0" presId="urn:microsoft.com/office/officeart/2005/8/layout/chevron2"/>
    <dgm:cxn modelId="{51813C54-3AF4-47BF-9DA8-CC4F734C7798}" type="presParOf" srcId="{AC786662-7582-4106-8040-24A56E686D2E}" destId="{AF0A8195-A42D-452D-9F99-4E5CAAD1209A}" srcOrd="0" destOrd="0" presId="urn:microsoft.com/office/officeart/2005/8/layout/chevron2"/>
    <dgm:cxn modelId="{62B08A64-DBF4-477B-9BF3-6CA411EF29DB}" type="presParOf" srcId="{AC786662-7582-4106-8040-24A56E686D2E}" destId="{16EDC08D-4D7A-49A6-A9EE-D2F2A32F61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3BF17-D6CD-48A7-85BC-1D6A18CC4E9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7E0A5-5D8B-413A-8746-3B880E1DBBFC}">
      <dgm:prSet phldrT="[Текст]"/>
      <dgm:spPr/>
      <dgm:t>
        <a:bodyPr/>
        <a:lstStyle/>
        <a:p>
          <a:r>
            <a:rPr lang="ru-RU" dirty="0"/>
            <a:t>Весна 2021</a:t>
          </a:r>
        </a:p>
      </dgm:t>
    </dgm:pt>
    <dgm:pt modelId="{16547340-2BA9-4C62-98E8-2F16688E0CA9}" type="parTrans" cxnId="{A8A3798F-B7D3-4E89-8FF2-465E4C03B4A3}">
      <dgm:prSet/>
      <dgm:spPr/>
      <dgm:t>
        <a:bodyPr/>
        <a:lstStyle/>
        <a:p>
          <a:endParaRPr lang="ru-RU"/>
        </a:p>
      </dgm:t>
    </dgm:pt>
    <dgm:pt modelId="{13F1007C-61CC-45A0-880F-6036907F7AD3}" type="sibTrans" cxnId="{A8A3798F-B7D3-4E89-8FF2-465E4C03B4A3}">
      <dgm:prSet/>
      <dgm:spPr/>
      <dgm:t>
        <a:bodyPr/>
        <a:lstStyle/>
        <a:p>
          <a:endParaRPr lang="ru-RU"/>
        </a:p>
      </dgm:t>
    </dgm:pt>
    <dgm:pt modelId="{4468BB85-B1A7-41FC-8DA2-291DF571B43D}">
      <dgm:prSet phldrT="[Текст]"/>
      <dgm:spPr/>
      <dgm:t>
        <a:bodyPr/>
        <a:lstStyle/>
        <a:p>
          <a:r>
            <a:rPr lang="ru-RU" dirty="0"/>
            <a:t>Принято решение сделать тестовый перенос данных</a:t>
          </a:r>
        </a:p>
      </dgm:t>
    </dgm:pt>
    <dgm:pt modelId="{52489FA5-ACF2-47E9-A345-08CE68AA4283}" type="parTrans" cxnId="{98EAD8C0-8C92-4E97-999E-7FABE7152118}">
      <dgm:prSet/>
      <dgm:spPr/>
      <dgm:t>
        <a:bodyPr/>
        <a:lstStyle/>
        <a:p>
          <a:endParaRPr lang="ru-RU"/>
        </a:p>
      </dgm:t>
    </dgm:pt>
    <dgm:pt modelId="{22DCF5CA-8382-451E-B97C-D1FC70B6A260}" type="sibTrans" cxnId="{98EAD8C0-8C92-4E97-999E-7FABE7152118}">
      <dgm:prSet/>
      <dgm:spPr/>
      <dgm:t>
        <a:bodyPr/>
        <a:lstStyle/>
        <a:p>
          <a:endParaRPr lang="ru-RU"/>
        </a:p>
      </dgm:t>
    </dgm:pt>
    <dgm:pt modelId="{95E81242-9EDB-4A86-8335-95D348A43FC0}">
      <dgm:prSet phldrT="[Текст]"/>
      <dgm:spPr/>
      <dgm:t>
        <a:bodyPr/>
        <a:lstStyle/>
        <a:p>
          <a:r>
            <a:rPr lang="ru-RU" dirty="0"/>
            <a:t>Знакомство со системой</a:t>
          </a:r>
        </a:p>
      </dgm:t>
    </dgm:pt>
    <dgm:pt modelId="{2B845C87-C5EE-4F72-95B5-6C9358D2BFE7}" type="parTrans" cxnId="{A4F5F97B-F29B-42C2-B070-DE77C86195CF}">
      <dgm:prSet/>
      <dgm:spPr/>
      <dgm:t>
        <a:bodyPr/>
        <a:lstStyle/>
        <a:p>
          <a:endParaRPr lang="ru-RU"/>
        </a:p>
      </dgm:t>
    </dgm:pt>
    <dgm:pt modelId="{69DA5269-E5B0-4B82-B4CB-9BA71674D11B}" type="sibTrans" cxnId="{A4F5F97B-F29B-42C2-B070-DE77C86195CF}">
      <dgm:prSet/>
      <dgm:spPr/>
      <dgm:t>
        <a:bodyPr/>
        <a:lstStyle/>
        <a:p>
          <a:endParaRPr lang="ru-RU"/>
        </a:p>
      </dgm:t>
    </dgm:pt>
    <dgm:pt modelId="{A89821F5-574B-4343-A382-14AE68253178}">
      <dgm:prSet phldrT="[Текст]"/>
      <dgm:spPr/>
      <dgm:t>
        <a:bodyPr/>
        <a:lstStyle/>
        <a:p>
          <a:r>
            <a:rPr lang="ru-RU" dirty="0"/>
            <a:t>Май-Апрель 2021</a:t>
          </a:r>
        </a:p>
      </dgm:t>
    </dgm:pt>
    <dgm:pt modelId="{C2C7A971-7910-435F-A358-8E8D916D7821}" type="parTrans" cxnId="{65E5A05A-79A0-4509-B986-B85BFE148DDB}">
      <dgm:prSet/>
      <dgm:spPr/>
      <dgm:t>
        <a:bodyPr/>
        <a:lstStyle/>
        <a:p>
          <a:endParaRPr lang="ru-RU"/>
        </a:p>
      </dgm:t>
    </dgm:pt>
    <dgm:pt modelId="{EBCC33E4-166E-4437-8BE0-8DE9B2124E7C}" type="sibTrans" cxnId="{65E5A05A-79A0-4509-B986-B85BFE148DDB}">
      <dgm:prSet/>
      <dgm:spPr/>
      <dgm:t>
        <a:bodyPr/>
        <a:lstStyle/>
        <a:p>
          <a:endParaRPr lang="ru-RU"/>
        </a:p>
      </dgm:t>
    </dgm:pt>
    <dgm:pt modelId="{6AA8ECF9-75EB-4875-9312-FBD508167722}">
      <dgm:prSet phldrT="[Текст]"/>
      <dgm:spPr/>
      <dgm:t>
        <a:bodyPr/>
        <a:lstStyle/>
        <a:p>
          <a:r>
            <a:rPr lang="ru-RU" dirty="0"/>
            <a:t>Протестировали</a:t>
          </a:r>
        </a:p>
      </dgm:t>
    </dgm:pt>
    <dgm:pt modelId="{9D3E7B4A-6A46-42C9-B892-98751C5DB311}" type="parTrans" cxnId="{F257C224-A9C4-45C0-A621-696711327BE9}">
      <dgm:prSet/>
      <dgm:spPr/>
      <dgm:t>
        <a:bodyPr/>
        <a:lstStyle/>
        <a:p>
          <a:endParaRPr lang="ru-RU"/>
        </a:p>
      </dgm:t>
    </dgm:pt>
    <dgm:pt modelId="{4E2CBF9F-D69D-43B9-B0D0-204F150C84C2}" type="sibTrans" cxnId="{F257C224-A9C4-45C0-A621-696711327BE9}">
      <dgm:prSet/>
      <dgm:spPr/>
      <dgm:t>
        <a:bodyPr/>
        <a:lstStyle/>
        <a:p>
          <a:endParaRPr lang="ru-RU"/>
        </a:p>
      </dgm:t>
    </dgm:pt>
    <dgm:pt modelId="{D1B908EA-B192-490E-87E4-7CC98361D6FC}">
      <dgm:prSet phldrT="[Текст]"/>
      <dgm:spPr/>
      <dgm:t>
        <a:bodyPr/>
        <a:lstStyle/>
        <a:p>
          <a:r>
            <a:rPr lang="ru-RU" dirty="0"/>
            <a:t>Сделали ряд доработок, связанных с приемной кампанией</a:t>
          </a:r>
        </a:p>
      </dgm:t>
    </dgm:pt>
    <dgm:pt modelId="{777610C3-19A3-4330-B430-A0780478CE98}" type="parTrans" cxnId="{16AF9EAD-0097-4EE5-BA7B-B815BAC44896}">
      <dgm:prSet/>
      <dgm:spPr/>
      <dgm:t>
        <a:bodyPr/>
        <a:lstStyle/>
        <a:p>
          <a:endParaRPr lang="ru-RU"/>
        </a:p>
      </dgm:t>
    </dgm:pt>
    <dgm:pt modelId="{F8336C41-ADBE-424E-9C7C-DDA8F7DBD801}" type="sibTrans" cxnId="{16AF9EAD-0097-4EE5-BA7B-B815BAC44896}">
      <dgm:prSet/>
      <dgm:spPr/>
      <dgm:t>
        <a:bodyPr/>
        <a:lstStyle/>
        <a:p>
          <a:endParaRPr lang="ru-RU"/>
        </a:p>
      </dgm:t>
    </dgm:pt>
    <dgm:pt modelId="{FC742561-4683-4CD4-A674-408E43B9FDC1}">
      <dgm:prSet phldrT="[Текст]"/>
      <dgm:spPr/>
      <dgm:t>
        <a:bodyPr/>
        <a:lstStyle/>
        <a:p>
          <a:r>
            <a:rPr lang="ru-RU" dirty="0"/>
            <a:t>Август 2021</a:t>
          </a:r>
        </a:p>
      </dgm:t>
    </dgm:pt>
    <dgm:pt modelId="{DBF011FE-8B54-4537-9011-3078CBAAC411}" type="parTrans" cxnId="{1AD173B9-AEA7-41E3-90CE-000C17CEDC84}">
      <dgm:prSet/>
      <dgm:spPr/>
      <dgm:t>
        <a:bodyPr/>
        <a:lstStyle/>
        <a:p>
          <a:endParaRPr lang="ru-RU"/>
        </a:p>
      </dgm:t>
    </dgm:pt>
    <dgm:pt modelId="{52ADA6A2-1463-4E4F-914D-9A13A4A93B63}" type="sibTrans" cxnId="{1AD173B9-AEA7-41E3-90CE-000C17CEDC84}">
      <dgm:prSet/>
      <dgm:spPr/>
      <dgm:t>
        <a:bodyPr/>
        <a:lstStyle/>
        <a:p>
          <a:endParaRPr lang="ru-RU"/>
        </a:p>
      </dgm:t>
    </dgm:pt>
    <dgm:pt modelId="{2424798F-30B1-4102-8D24-8FDE7FAC3AC2}">
      <dgm:prSet phldrT="[Текст]"/>
      <dgm:spPr/>
      <dgm:t>
        <a:bodyPr/>
        <a:lstStyle/>
        <a:p>
          <a:r>
            <a:rPr lang="ru-RU" dirty="0"/>
            <a:t>Повторно перенесли данные по «старым» студентам</a:t>
          </a:r>
        </a:p>
      </dgm:t>
    </dgm:pt>
    <dgm:pt modelId="{0D7A1F3F-0E8A-4641-983C-51D68288D4B1}" type="parTrans" cxnId="{5535DD17-05B5-4E48-ABB8-D7B0B41438AB}">
      <dgm:prSet/>
      <dgm:spPr/>
      <dgm:t>
        <a:bodyPr/>
        <a:lstStyle/>
        <a:p>
          <a:endParaRPr lang="ru-RU"/>
        </a:p>
      </dgm:t>
    </dgm:pt>
    <dgm:pt modelId="{E2FFF4D4-B233-49BB-B1E9-8BE009DDACF2}" type="sibTrans" cxnId="{5535DD17-05B5-4E48-ABB8-D7B0B41438AB}">
      <dgm:prSet/>
      <dgm:spPr/>
      <dgm:t>
        <a:bodyPr/>
        <a:lstStyle/>
        <a:p>
          <a:endParaRPr lang="ru-RU"/>
        </a:p>
      </dgm:t>
    </dgm:pt>
    <dgm:pt modelId="{02409497-E142-4C39-8A5A-E36BEA1F2BEA}">
      <dgm:prSet/>
      <dgm:spPr/>
      <dgm:t>
        <a:bodyPr/>
        <a:lstStyle/>
        <a:p>
          <a:r>
            <a:rPr lang="ru-RU" dirty="0"/>
            <a:t>Приемная кампания</a:t>
          </a:r>
        </a:p>
      </dgm:t>
    </dgm:pt>
    <dgm:pt modelId="{7F70449A-4C9F-46B0-95DC-D96DA29FC2BF}" type="parTrans" cxnId="{5AA4B177-272C-4D20-B6D8-118B18DB9ADD}">
      <dgm:prSet/>
      <dgm:spPr/>
      <dgm:t>
        <a:bodyPr/>
        <a:lstStyle/>
        <a:p>
          <a:endParaRPr lang="ru-RU"/>
        </a:p>
      </dgm:t>
    </dgm:pt>
    <dgm:pt modelId="{818C4658-21BF-4690-BA66-3649572D704A}" type="sibTrans" cxnId="{5AA4B177-272C-4D20-B6D8-118B18DB9ADD}">
      <dgm:prSet/>
      <dgm:spPr/>
      <dgm:t>
        <a:bodyPr/>
        <a:lstStyle/>
        <a:p>
          <a:endParaRPr lang="ru-RU"/>
        </a:p>
      </dgm:t>
    </dgm:pt>
    <dgm:pt modelId="{CD5701D7-E043-4EE7-892A-9B21E07FB614}">
      <dgm:prSet phldrT="[Текст]"/>
      <dgm:spPr/>
      <dgm:t>
        <a:bodyPr/>
        <a:lstStyle/>
        <a:p>
          <a:r>
            <a:rPr lang="ru-RU" dirty="0"/>
            <a:t>Выполнены «критические» доработки </a:t>
          </a:r>
        </a:p>
      </dgm:t>
    </dgm:pt>
    <dgm:pt modelId="{A91CE44F-2E04-4724-9D8E-EDC62BD72566}" type="sibTrans" cxnId="{30CF927A-FC05-481D-8243-85E30F7500E6}">
      <dgm:prSet/>
      <dgm:spPr/>
      <dgm:t>
        <a:bodyPr/>
        <a:lstStyle/>
        <a:p>
          <a:endParaRPr lang="ru-RU"/>
        </a:p>
      </dgm:t>
    </dgm:pt>
    <dgm:pt modelId="{24B5747B-14FF-4BB3-AC25-911AC7C9DA7B}" type="parTrans" cxnId="{30CF927A-FC05-481D-8243-85E30F7500E6}">
      <dgm:prSet/>
      <dgm:spPr/>
      <dgm:t>
        <a:bodyPr/>
        <a:lstStyle/>
        <a:p>
          <a:endParaRPr lang="ru-RU"/>
        </a:p>
      </dgm:t>
    </dgm:pt>
    <dgm:pt modelId="{F192C18E-99F5-4DE2-8FD8-BFE70538CBC2}">
      <dgm:prSet/>
      <dgm:spPr/>
      <dgm:t>
        <a:bodyPr/>
        <a:lstStyle/>
        <a:p>
          <a:r>
            <a:rPr lang="ru-RU" dirty="0"/>
            <a:t>Сентябрь 2021</a:t>
          </a:r>
        </a:p>
      </dgm:t>
    </dgm:pt>
    <dgm:pt modelId="{6A103877-05A4-4BE8-A2AB-36A71BE12698}" type="parTrans" cxnId="{41DB952B-9D54-47EE-968F-1A01FD8DC3A8}">
      <dgm:prSet/>
      <dgm:spPr/>
      <dgm:t>
        <a:bodyPr/>
        <a:lstStyle/>
        <a:p>
          <a:endParaRPr lang="ru-RU"/>
        </a:p>
      </dgm:t>
    </dgm:pt>
    <dgm:pt modelId="{06D8FF40-4FE8-46EA-B04F-D804A072AA4F}" type="sibTrans" cxnId="{41DB952B-9D54-47EE-968F-1A01FD8DC3A8}">
      <dgm:prSet/>
      <dgm:spPr/>
      <dgm:t>
        <a:bodyPr/>
        <a:lstStyle/>
        <a:p>
          <a:endParaRPr lang="ru-RU"/>
        </a:p>
      </dgm:t>
    </dgm:pt>
    <dgm:pt modelId="{B2D2CA95-7B81-4703-96C8-7F2221389D3B}">
      <dgm:prSet/>
      <dgm:spPr/>
      <dgm:t>
        <a:bodyPr/>
        <a:lstStyle/>
        <a:p>
          <a:r>
            <a:rPr lang="ru-RU" dirty="0"/>
            <a:t>Работа в новой базе, параллельно доработка </a:t>
          </a:r>
        </a:p>
      </dgm:t>
    </dgm:pt>
    <dgm:pt modelId="{D992F937-97BF-4FD4-A7BE-72EB4C22BE0C}" type="parTrans" cxnId="{7AED87C9-2055-4797-93D7-CE0FEE3C4A42}">
      <dgm:prSet/>
      <dgm:spPr/>
      <dgm:t>
        <a:bodyPr/>
        <a:lstStyle/>
        <a:p>
          <a:endParaRPr lang="ru-RU"/>
        </a:p>
      </dgm:t>
    </dgm:pt>
    <dgm:pt modelId="{E0DFE78D-9E9B-457B-AF17-3CA814EB1673}" type="sibTrans" cxnId="{7AED87C9-2055-4797-93D7-CE0FEE3C4A42}">
      <dgm:prSet/>
      <dgm:spPr/>
      <dgm:t>
        <a:bodyPr/>
        <a:lstStyle/>
        <a:p>
          <a:endParaRPr lang="ru-RU"/>
        </a:p>
      </dgm:t>
    </dgm:pt>
    <dgm:pt modelId="{2358E0AF-907F-4F5C-A617-D40BA1E6D9D6}" type="pres">
      <dgm:prSet presAssocID="{3633BF17-D6CD-48A7-85BC-1D6A18CC4E99}" presName="Name0" presStyleCnt="0">
        <dgm:presLayoutVars>
          <dgm:dir/>
          <dgm:animLvl val="lvl"/>
          <dgm:resizeHandles val="exact"/>
        </dgm:presLayoutVars>
      </dgm:prSet>
      <dgm:spPr/>
    </dgm:pt>
    <dgm:pt modelId="{ED03C59C-5FFA-4343-89E5-88AD43A21C15}" type="pres">
      <dgm:prSet presAssocID="{F192C18E-99F5-4DE2-8FD8-BFE70538CBC2}" presName="boxAndChildren" presStyleCnt="0"/>
      <dgm:spPr/>
    </dgm:pt>
    <dgm:pt modelId="{10E49EA0-355D-4A13-8C54-CF3BD4AB736D}" type="pres">
      <dgm:prSet presAssocID="{F192C18E-99F5-4DE2-8FD8-BFE70538CBC2}" presName="parentTextBox" presStyleLbl="node1" presStyleIdx="0" presStyleCnt="4"/>
      <dgm:spPr/>
    </dgm:pt>
    <dgm:pt modelId="{F3CD27F6-2F1B-4114-B371-0A13EA9AF9C9}" type="pres">
      <dgm:prSet presAssocID="{F192C18E-99F5-4DE2-8FD8-BFE70538CBC2}" presName="entireBox" presStyleLbl="node1" presStyleIdx="0" presStyleCnt="4" custLinFactNeighborX="-354"/>
      <dgm:spPr/>
    </dgm:pt>
    <dgm:pt modelId="{4E66C427-9255-427B-96C4-84098523B699}" type="pres">
      <dgm:prSet presAssocID="{F192C18E-99F5-4DE2-8FD8-BFE70538CBC2}" presName="descendantBox" presStyleCnt="0"/>
      <dgm:spPr/>
    </dgm:pt>
    <dgm:pt modelId="{B8246642-095C-49F2-804E-BCC4CA5285C3}" type="pres">
      <dgm:prSet presAssocID="{B2D2CA95-7B81-4703-96C8-7F2221389D3B}" presName="childTextBox" presStyleLbl="fgAccFollowNode1" presStyleIdx="0" presStyleCnt="8">
        <dgm:presLayoutVars>
          <dgm:bulletEnabled val="1"/>
        </dgm:presLayoutVars>
      </dgm:prSet>
      <dgm:spPr/>
    </dgm:pt>
    <dgm:pt modelId="{5BC69162-0A15-40FA-AAA0-5F7967AA2F8A}" type="pres">
      <dgm:prSet presAssocID="{52ADA6A2-1463-4E4F-914D-9A13A4A93B63}" presName="sp" presStyleCnt="0"/>
      <dgm:spPr/>
    </dgm:pt>
    <dgm:pt modelId="{4422F9AC-5B23-4625-A89C-1C02157CA813}" type="pres">
      <dgm:prSet presAssocID="{FC742561-4683-4CD4-A674-408E43B9FDC1}" presName="arrowAndChildren" presStyleCnt="0"/>
      <dgm:spPr/>
    </dgm:pt>
    <dgm:pt modelId="{A2FA051D-DD83-482B-AB1E-0DCD786F92EB}" type="pres">
      <dgm:prSet presAssocID="{FC742561-4683-4CD4-A674-408E43B9FDC1}" presName="parentTextArrow" presStyleLbl="node1" presStyleIdx="0" presStyleCnt="4"/>
      <dgm:spPr/>
    </dgm:pt>
    <dgm:pt modelId="{EE157D9D-50A9-4B33-A319-E1EC4162C9C4}" type="pres">
      <dgm:prSet presAssocID="{FC742561-4683-4CD4-A674-408E43B9FDC1}" presName="arrow" presStyleLbl="node1" presStyleIdx="1" presStyleCnt="4"/>
      <dgm:spPr/>
    </dgm:pt>
    <dgm:pt modelId="{116CDF50-CD88-41E8-B5A6-E69B4D48BFEC}" type="pres">
      <dgm:prSet presAssocID="{FC742561-4683-4CD4-A674-408E43B9FDC1}" presName="descendantArrow" presStyleCnt="0"/>
      <dgm:spPr/>
    </dgm:pt>
    <dgm:pt modelId="{E19A01AA-770A-4311-BBB4-FF6055A9CD4E}" type="pres">
      <dgm:prSet presAssocID="{2424798F-30B1-4102-8D24-8FDE7FAC3AC2}" presName="childTextArrow" presStyleLbl="fgAccFollowNode1" presStyleIdx="1" presStyleCnt="8">
        <dgm:presLayoutVars>
          <dgm:bulletEnabled val="1"/>
        </dgm:presLayoutVars>
      </dgm:prSet>
      <dgm:spPr/>
    </dgm:pt>
    <dgm:pt modelId="{93DCB4EA-0360-423B-92CB-426BCD9B1179}" type="pres">
      <dgm:prSet presAssocID="{CD5701D7-E043-4EE7-892A-9B21E07FB614}" presName="childTextArrow" presStyleLbl="fgAccFollowNode1" presStyleIdx="2" presStyleCnt="8">
        <dgm:presLayoutVars>
          <dgm:bulletEnabled val="1"/>
        </dgm:presLayoutVars>
      </dgm:prSet>
      <dgm:spPr/>
    </dgm:pt>
    <dgm:pt modelId="{CFD4F508-74F6-482A-A640-A06570F920FB}" type="pres">
      <dgm:prSet presAssocID="{EBCC33E4-166E-4437-8BE0-8DE9B2124E7C}" presName="sp" presStyleCnt="0"/>
      <dgm:spPr/>
    </dgm:pt>
    <dgm:pt modelId="{D1CD6FC2-9969-44FA-A819-368F703183E7}" type="pres">
      <dgm:prSet presAssocID="{A89821F5-574B-4343-A382-14AE68253178}" presName="arrowAndChildren" presStyleCnt="0"/>
      <dgm:spPr/>
    </dgm:pt>
    <dgm:pt modelId="{528127D5-FC5F-4A6C-892D-E1904B3E82BC}" type="pres">
      <dgm:prSet presAssocID="{A89821F5-574B-4343-A382-14AE68253178}" presName="parentTextArrow" presStyleLbl="node1" presStyleIdx="1" presStyleCnt="4"/>
      <dgm:spPr/>
    </dgm:pt>
    <dgm:pt modelId="{D36CA6CC-140F-462C-BCF0-48F368B8D4B6}" type="pres">
      <dgm:prSet presAssocID="{A89821F5-574B-4343-A382-14AE68253178}" presName="arrow" presStyleLbl="node1" presStyleIdx="2" presStyleCnt="4"/>
      <dgm:spPr/>
    </dgm:pt>
    <dgm:pt modelId="{56CB3813-4743-4B8E-8405-201633419A69}" type="pres">
      <dgm:prSet presAssocID="{A89821F5-574B-4343-A382-14AE68253178}" presName="descendantArrow" presStyleCnt="0"/>
      <dgm:spPr/>
    </dgm:pt>
    <dgm:pt modelId="{76642DE0-AC8F-46F8-8580-F3E8C660D84B}" type="pres">
      <dgm:prSet presAssocID="{6AA8ECF9-75EB-4875-9312-FBD508167722}" presName="childTextArrow" presStyleLbl="fgAccFollowNode1" presStyleIdx="3" presStyleCnt="8">
        <dgm:presLayoutVars>
          <dgm:bulletEnabled val="1"/>
        </dgm:presLayoutVars>
      </dgm:prSet>
      <dgm:spPr/>
    </dgm:pt>
    <dgm:pt modelId="{0D8EA86C-9BE8-485A-AED2-FD78A3F43673}" type="pres">
      <dgm:prSet presAssocID="{D1B908EA-B192-490E-87E4-7CC98361D6FC}" presName="childTextArrow" presStyleLbl="fgAccFollowNode1" presStyleIdx="4" presStyleCnt="8">
        <dgm:presLayoutVars>
          <dgm:bulletEnabled val="1"/>
        </dgm:presLayoutVars>
      </dgm:prSet>
      <dgm:spPr/>
    </dgm:pt>
    <dgm:pt modelId="{36BEA116-F9EC-40D7-8E36-65EDD69211CF}" type="pres">
      <dgm:prSet presAssocID="{02409497-E142-4C39-8A5A-E36BEA1F2BEA}" presName="childTextArrow" presStyleLbl="fgAccFollowNode1" presStyleIdx="5" presStyleCnt="8">
        <dgm:presLayoutVars>
          <dgm:bulletEnabled val="1"/>
        </dgm:presLayoutVars>
      </dgm:prSet>
      <dgm:spPr/>
    </dgm:pt>
    <dgm:pt modelId="{382C13E5-CD2B-4297-8FD1-680F8A4D3EEF}" type="pres">
      <dgm:prSet presAssocID="{13F1007C-61CC-45A0-880F-6036907F7AD3}" presName="sp" presStyleCnt="0"/>
      <dgm:spPr/>
    </dgm:pt>
    <dgm:pt modelId="{20473A74-4112-4CE7-B873-F60F69F51111}" type="pres">
      <dgm:prSet presAssocID="{91B7E0A5-5D8B-413A-8746-3B880E1DBBFC}" presName="arrowAndChildren" presStyleCnt="0"/>
      <dgm:spPr/>
    </dgm:pt>
    <dgm:pt modelId="{6D0D232C-24BC-48A7-B364-A1725C0BA732}" type="pres">
      <dgm:prSet presAssocID="{91B7E0A5-5D8B-413A-8746-3B880E1DBBFC}" presName="parentTextArrow" presStyleLbl="node1" presStyleIdx="2" presStyleCnt="4"/>
      <dgm:spPr/>
    </dgm:pt>
    <dgm:pt modelId="{BDA93DC7-605F-4E4E-8FCD-4E52EBB6667E}" type="pres">
      <dgm:prSet presAssocID="{91B7E0A5-5D8B-413A-8746-3B880E1DBBFC}" presName="arrow" presStyleLbl="node1" presStyleIdx="3" presStyleCnt="4" custLinFactNeighborX="-620" custLinFactNeighborY="-878"/>
      <dgm:spPr/>
    </dgm:pt>
    <dgm:pt modelId="{36EF222D-CF8B-4A23-BD05-AF31A21C593D}" type="pres">
      <dgm:prSet presAssocID="{91B7E0A5-5D8B-413A-8746-3B880E1DBBFC}" presName="descendantArrow" presStyleCnt="0"/>
      <dgm:spPr/>
    </dgm:pt>
    <dgm:pt modelId="{10B4AC00-9952-492C-A763-6504F69F96D9}" type="pres">
      <dgm:prSet presAssocID="{4468BB85-B1A7-41FC-8DA2-291DF571B43D}" presName="childTextArrow" presStyleLbl="fgAccFollowNode1" presStyleIdx="6" presStyleCnt="8">
        <dgm:presLayoutVars>
          <dgm:bulletEnabled val="1"/>
        </dgm:presLayoutVars>
      </dgm:prSet>
      <dgm:spPr/>
    </dgm:pt>
    <dgm:pt modelId="{EC74F2DA-F2D4-4F28-9F74-208ECDDE494F}" type="pres">
      <dgm:prSet presAssocID="{95E81242-9EDB-4A86-8335-95D348A43FC0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B04FC601-EC62-46D8-80CF-6C41E0657F7D}" type="presOf" srcId="{02409497-E142-4C39-8A5A-E36BEA1F2BEA}" destId="{36BEA116-F9EC-40D7-8E36-65EDD69211CF}" srcOrd="0" destOrd="0" presId="urn:microsoft.com/office/officeart/2005/8/layout/process4"/>
    <dgm:cxn modelId="{1CF68307-4CA2-4FC1-998F-D6563BA3BE5E}" type="presOf" srcId="{95E81242-9EDB-4A86-8335-95D348A43FC0}" destId="{EC74F2DA-F2D4-4F28-9F74-208ECDDE494F}" srcOrd="0" destOrd="0" presId="urn:microsoft.com/office/officeart/2005/8/layout/process4"/>
    <dgm:cxn modelId="{5535DD17-05B5-4E48-ABB8-D7B0B41438AB}" srcId="{FC742561-4683-4CD4-A674-408E43B9FDC1}" destId="{2424798F-30B1-4102-8D24-8FDE7FAC3AC2}" srcOrd="0" destOrd="0" parTransId="{0D7A1F3F-0E8A-4641-983C-51D68288D4B1}" sibTransId="{E2FFF4D4-B233-49BB-B1E9-8BE009DDACF2}"/>
    <dgm:cxn modelId="{3E604D21-4E12-43DA-89CA-2BBB37CDAC79}" type="presOf" srcId="{91B7E0A5-5D8B-413A-8746-3B880E1DBBFC}" destId="{BDA93DC7-605F-4E4E-8FCD-4E52EBB6667E}" srcOrd="1" destOrd="0" presId="urn:microsoft.com/office/officeart/2005/8/layout/process4"/>
    <dgm:cxn modelId="{F257C224-A9C4-45C0-A621-696711327BE9}" srcId="{A89821F5-574B-4343-A382-14AE68253178}" destId="{6AA8ECF9-75EB-4875-9312-FBD508167722}" srcOrd="0" destOrd="0" parTransId="{9D3E7B4A-6A46-42C9-B892-98751C5DB311}" sibTransId="{4E2CBF9F-D69D-43B9-B0D0-204F150C84C2}"/>
    <dgm:cxn modelId="{E6CDD125-E260-44DF-9109-1E25367C1864}" type="presOf" srcId="{A89821F5-574B-4343-A382-14AE68253178}" destId="{D36CA6CC-140F-462C-BCF0-48F368B8D4B6}" srcOrd="1" destOrd="0" presId="urn:microsoft.com/office/officeart/2005/8/layout/process4"/>
    <dgm:cxn modelId="{41DB952B-9D54-47EE-968F-1A01FD8DC3A8}" srcId="{3633BF17-D6CD-48A7-85BC-1D6A18CC4E99}" destId="{F192C18E-99F5-4DE2-8FD8-BFE70538CBC2}" srcOrd="3" destOrd="0" parTransId="{6A103877-05A4-4BE8-A2AB-36A71BE12698}" sibTransId="{06D8FF40-4FE8-46EA-B04F-D804A072AA4F}"/>
    <dgm:cxn modelId="{62B81131-14EF-436F-8B97-FFA76D94A6A9}" type="presOf" srcId="{F192C18E-99F5-4DE2-8FD8-BFE70538CBC2}" destId="{F3CD27F6-2F1B-4114-B371-0A13EA9AF9C9}" srcOrd="1" destOrd="0" presId="urn:microsoft.com/office/officeart/2005/8/layout/process4"/>
    <dgm:cxn modelId="{94C5B535-2B02-42DE-9E64-1AEC46340AFE}" type="presOf" srcId="{6AA8ECF9-75EB-4875-9312-FBD508167722}" destId="{76642DE0-AC8F-46F8-8580-F3E8C660D84B}" srcOrd="0" destOrd="0" presId="urn:microsoft.com/office/officeart/2005/8/layout/process4"/>
    <dgm:cxn modelId="{276B8F5E-101E-4010-A2A6-34582CE7384B}" type="presOf" srcId="{4468BB85-B1A7-41FC-8DA2-291DF571B43D}" destId="{10B4AC00-9952-492C-A763-6504F69F96D9}" srcOrd="0" destOrd="0" presId="urn:microsoft.com/office/officeart/2005/8/layout/process4"/>
    <dgm:cxn modelId="{9BB1156A-1C3B-40E6-94F5-C1567A4A8E5A}" type="presOf" srcId="{D1B908EA-B192-490E-87E4-7CC98361D6FC}" destId="{0D8EA86C-9BE8-485A-AED2-FD78A3F43673}" srcOrd="0" destOrd="0" presId="urn:microsoft.com/office/officeart/2005/8/layout/process4"/>
    <dgm:cxn modelId="{86E79E4F-FE65-4049-AFD4-6264AF9AB93B}" type="presOf" srcId="{FC742561-4683-4CD4-A674-408E43B9FDC1}" destId="{A2FA051D-DD83-482B-AB1E-0DCD786F92EB}" srcOrd="0" destOrd="0" presId="urn:microsoft.com/office/officeart/2005/8/layout/process4"/>
    <dgm:cxn modelId="{5AA4B177-272C-4D20-B6D8-118B18DB9ADD}" srcId="{A89821F5-574B-4343-A382-14AE68253178}" destId="{02409497-E142-4C39-8A5A-E36BEA1F2BEA}" srcOrd="2" destOrd="0" parTransId="{7F70449A-4C9F-46B0-95DC-D96DA29FC2BF}" sibTransId="{818C4658-21BF-4690-BA66-3649572D704A}"/>
    <dgm:cxn modelId="{30CF927A-FC05-481D-8243-85E30F7500E6}" srcId="{FC742561-4683-4CD4-A674-408E43B9FDC1}" destId="{CD5701D7-E043-4EE7-892A-9B21E07FB614}" srcOrd="1" destOrd="0" parTransId="{24B5747B-14FF-4BB3-AC25-911AC7C9DA7B}" sibTransId="{A91CE44F-2E04-4724-9D8E-EDC62BD72566}"/>
    <dgm:cxn modelId="{65E5A05A-79A0-4509-B986-B85BFE148DDB}" srcId="{3633BF17-D6CD-48A7-85BC-1D6A18CC4E99}" destId="{A89821F5-574B-4343-A382-14AE68253178}" srcOrd="1" destOrd="0" parTransId="{C2C7A971-7910-435F-A358-8E8D916D7821}" sibTransId="{EBCC33E4-166E-4437-8BE0-8DE9B2124E7C}"/>
    <dgm:cxn modelId="{A4F5F97B-F29B-42C2-B070-DE77C86195CF}" srcId="{91B7E0A5-5D8B-413A-8746-3B880E1DBBFC}" destId="{95E81242-9EDB-4A86-8335-95D348A43FC0}" srcOrd="1" destOrd="0" parTransId="{2B845C87-C5EE-4F72-95B5-6C9358D2BFE7}" sibTransId="{69DA5269-E5B0-4B82-B4CB-9BA71674D11B}"/>
    <dgm:cxn modelId="{2A1FB17C-B141-4493-9BA9-F124FF3F1B7F}" type="presOf" srcId="{91B7E0A5-5D8B-413A-8746-3B880E1DBBFC}" destId="{6D0D232C-24BC-48A7-B364-A1725C0BA732}" srcOrd="0" destOrd="0" presId="urn:microsoft.com/office/officeart/2005/8/layout/process4"/>
    <dgm:cxn modelId="{A8A3798F-B7D3-4E89-8FF2-465E4C03B4A3}" srcId="{3633BF17-D6CD-48A7-85BC-1D6A18CC4E99}" destId="{91B7E0A5-5D8B-413A-8746-3B880E1DBBFC}" srcOrd="0" destOrd="0" parTransId="{16547340-2BA9-4C62-98E8-2F16688E0CA9}" sibTransId="{13F1007C-61CC-45A0-880F-6036907F7AD3}"/>
    <dgm:cxn modelId="{5C19D592-8E41-429C-B595-D086981B253F}" type="presOf" srcId="{FC742561-4683-4CD4-A674-408E43B9FDC1}" destId="{EE157D9D-50A9-4B33-A319-E1EC4162C9C4}" srcOrd="1" destOrd="0" presId="urn:microsoft.com/office/officeart/2005/8/layout/process4"/>
    <dgm:cxn modelId="{066D1D97-489C-4BD5-9B8A-A794C1226ABB}" type="presOf" srcId="{CD5701D7-E043-4EE7-892A-9B21E07FB614}" destId="{93DCB4EA-0360-423B-92CB-426BCD9B1179}" srcOrd="0" destOrd="0" presId="urn:microsoft.com/office/officeart/2005/8/layout/process4"/>
    <dgm:cxn modelId="{9E14EEA7-C490-46BC-9C9B-008020ADFFB9}" type="presOf" srcId="{2424798F-30B1-4102-8D24-8FDE7FAC3AC2}" destId="{E19A01AA-770A-4311-BBB4-FF6055A9CD4E}" srcOrd="0" destOrd="0" presId="urn:microsoft.com/office/officeart/2005/8/layout/process4"/>
    <dgm:cxn modelId="{90014EA8-9B85-4073-884B-BBFD1011E808}" type="presOf" srcId="{F192C18E-99F5-4DE2-8FD8-BFE70538CBC2}" destId="{10E49EA0-355D-4A13-8C54-CF3BD4AB736D}" srcOrd="0" destOrd="0" presId="urn:microsoft.com/office/officeart/2005/8/layout/process4"/>
    <dgm:cxn modelId="{E53375AA-111A-4D19-8783-6C00F5D30237}" type="presOf" srcId="{A89821F5-574B-4343-A382-14AE68253178}" destId="{528127D5-FC5F-4A6C-892D-E1904B3E82BC}" srcOrd="0" destOrd="0" presId="urn:microsoft.com/office/officeart/2005/8/layout/process4"/>
    <dgm:cxn modelId="{16AF9EAD-0097-4EE5-BA7B-B815BAC44896}" srcId="{A89821F5-574B-4343-A382-14AE68253178}" destId="{D1B908EA-B192-490E-87E4-7CC98361D6FC}" srcOrd="1" destOrd="0" parTransId="{777610C3-19A3-4330-B430-A0780478CE98}" sibTransId="{F8336C41-ADBE-424E-9C7C-DDA8F7DBD801}"/>
    <dgm:cxn modelId="{1AD173B9-AEA7-41E3-90CE-000C17CEDC84}" srcId="{3633BF17-D6CD-48A7-85BC-1D6A18CC4E99}" destId="{FC742561-4683-4CD4-A674-408E43B9FDC1}" srcOrd="2" destOrd="0" parTransId="{DBF011FE-8B54-4537-9011-3078CBAAC411}" sibTransId="{52ADA6A2-1463-4E4F-914D-9A13A4A93B63}"/>
    <dgm:cxn modelId="{98EAD8C0-8C92-4E97-999E-7FABE7152118}" srcId="{91B7E0A5-5D8B-413A-8746-3B880E1DBBFC}" destId="{4468BB85-B1A7-41FC-8DA2-291DF571B43D}" srcOrd="0" destOrd="0" parTransId="{52489FA5-ACF2-47E9-A345-08CE68AA4283}" sibTransId="{22DCF5CA-8382-451E-B97C-D1FC70B6A260}"/>
    <dgm:cxn modelId="{7AED87C9-2055-4797-93D7-CE0FEE3C4A42}" srcId="{F192C18E-99F5-4DE2-8FD8-BFE70538CBC2}" destId="{B2D2CA95-7B81-4703-96C8-7F2221389D3B}" srcOrd="0" destOrd="0" parTransId="{D992F937-97BF-4FD4-A7BE-72EB4C22BE0C}" sibTransId="{E0DFE78D-9E9B-457B-AF17-3CA814EB1673}"/>
    <dgm:cxn modelId="{F75F48CA-564C-4D6F-8223-FCC662270534}" type="presOf" srcId="{3633BF17-D6CD-48A7-85BC-1D6A18CC4E99}" destId="{2358E0AF-907F-4F5C-A617-D40BA1E6D9D6}" srcOrd="0" destOrd="0" presId="urn:microsoft.com/office/officeart/2005/8/layout/process4"/>
    <dgm:cxn modelId="{82B3B2CA-34BB-456E-9611-8146FD81AEFA}" type="presOf" srcId="{B2D2CA95-7B81-4703-96C8-7F2221389D3B}" destId="{B8246642-095C-49F2-804E-BCC4CA5285C3}" srcOrd="0" destOrd="0" presId="urn:microsoft.com/office/officeart/2005/8/layout/process4"/>
    <dgm:cxn modelId="{25F83A3E-5800-4EBE-A76A-ED2E1918BD97}" type="presParOf" srcId="{2358E0AF-907F-4F5C-A617-D40BA1E6D9D6}" destId="{ED03C59C-5FFA-4343-89E5-88AD43A21C15}" srcOrd="0" destOrd="0" presId="urn:microsoft.com/office/officeart/2005/8/layout/process4"/>
    <dgm:cxn modelId="{B2E7A793-EBD4-4041-80AA-BCE80329FBFA}" type="presParOf" srcId="{ED03C59C-5FFA-4343-89E5-88AD43A21C15}" destId="{10E49EA0-355D-4A13-8C54-CF3BD4AB736D}" srcOrd="0" destOrd="0" presId="urn:microsoft.com/office/officeart/2005/8/layout/process4"/>
    <dgm:cxn modelId="{1FD14519-23B4-4C2A-88AF-2A55468F3BCD}" type="presParOf" srcId="{ED03C59C-5FFA-4343-89E5-88AD43A21C15}" destId="{F3CD27F6-2F1B-4114-B371-0A13EA9AF9C9}" srcOrd="1" destOrd="0" presId="urn:microsoft.com/office/officeart/2005/8/layout/process4"/>
    <dgm:cxn modelId="{4CF4E5FB-AA36-4B44-A13C-B5DABD7EEF22}" type="presParOf" srcId="{ED03C59C-5FFA-4343-89E5-88AD43A21C15}" destId="{4E66C427-9255-427B-96C4-84098523B699}" srcOrd="2" destOrd="0" presId="urn:microsoft.com/office/officeart/2005/8/layout/process4"/>
    <dgm:cxn modelId="{4F643A3D-888C-4870-BA6A-CF9A0C9FE668}" type="presParOf" srcId="{4E66C427-9255-427B-96C4-84098523B699}" destId="{B8246642-095C-49F2-804E-BCC4CA5285C3}" srcOrd="0" destOrd="0" presId="urn:microsoft.com/office/officeart/2005/8/layout/process4"/>
    <dgm:cxn modelId="{F5296F0F-E6DA-4E85-BD72-F6DF512DEDED}" type="presParOf" srcId="{2358E0AF-907F-4F5C-A617-D40BA1E6D9D6}" destId="{5BC69162-0A15-40FA-AAA0-5F7967AA2F8A}" srcOrd="1" destOrd="0" presId="urn:microsoft.com/office/officeart/2005/8/layout/process4"/>
    <dgm:cxn modelId="{C5DE9F65-016B-4680-A48B-26833F30CC17}" type="presParOf" srcId="{2358E0AF-907F-4F5C-A617-D40BA1E6D9D6}" destId="{4422F9AC-5B23-4625-A89C-1C02157CA813}" srcOrd="2" destOrd="0" presId="urn:microsoft.com/office/officeart/2005/8/layout/process4"/>
    <dgm:cxn modelId="{D53F0380-5599-47E2-9660-D41E336161C6}" type="presParOf" srcId="{4422F9AC-5B23-4625-A89C-1C02157CA813}" destId="{A2FA051D-DD83-482B-AB1E-0DCD786F92EB}" srcOrd="0" destOrd="0" presId="urn:microsoft.com/office/officeart/2005/8/layout/process4"/>
    <dgm:cxn modelId="{B4744B80-184F-4C6A-92CA-36E2A08E0598}" type="presParOf" srcId="{4422F9AC-5B23-4625-A89C-1C02157CA813}" destId="{EE157D9D-50A9-4B33-A319-E1EC4162C9C4}" srcOrd="1" destOrd="0" presId="urn:microsoft.com/office/officeart/2005/8/layout/process4"/>
    <dgm:cxn modelId="{79A6A06C-560C-43B9-877E-B882D3CA4FFE}" type="presParOf" srcId="{4422F9AC-5B23-4625-A89C-1C02157CA813}" destId="{116CDF50-CD88-41E8-B5A6-E69B4D48BFEC}" srcOrd="2" destOrd="0" presId="urn:microsoft.com/office/officeart/2005/8/layout/process4"/>
    <dgm:cxn modelId="{079EF659-5FC5-46FE-838E-D7B53BD70CD2}" type="presParOf" srcId="{116CDF50-CD88-41E8-B5A6-E69B4D48BFEC}" destId="{E19A01AA-770A-4311-BBB4-FF6055A9CD4E}" srcOrd="0" destOrd="0" presId="urn:microsoft.com/office/officeart/2005/8/layout/process4"/>
    <dgm:cxn modelId="{904F63BE-BFC8-46D9-AB59-15DA05C8DC22}" type="presParOf" srcId="{116CDF50-CD88-41E8-B5A6-E69B4D48BFEC}" destId="{93DCB4EA-0360-423B-92CB-426BCD9B1179}" srcOrd="1" destOrd="0" presId="urn:microsoft.com/office/officeart/2005/8/layout/process4"/>
    <dgm:cxn modelId="{112BB439-F094-410D-81DB-D7082A5D8438}" type="presParOf" srcId="{2358E0AF-907F-4F5C-A617-D40BA1E6D9D6}" destId="{CFD4F508-74F6-482A-A640-A06570F920FB}" srcOrd="3" destOrd="0" presId="urn:microsoft.com/office/officeart/2005/8/layout/process4"/>
    <dgm:cxn modelId="{4CCD82A4-1B3D-4952-A909-164373DFF813}" type="presParOf" srcId="{2358E0AF-907F-4F5C-A617-D40BA1E6D9D6}" destId="{D1CD6FC2-9969-44FA-A819-368F703183E7}" srcOrd="4" destOrd="0" presId="urn:microsoft.com/office/officeart/2005/8/layout/process4"/>
    <dgm:cxn modelId="{35E388B2-74A2-4719-9DF4-E5FB69153FE4}" type="presParOf" srcId="{D1CD6FC2-9969-44FA-A819-368F703183E7}" destId="{528127D5-FC5F-4A6C-892D-E1904B3E82BC}" srcOrd="0" destOrd="0" presId="urn:microsoft.com/office/officeart/2005/8/layout/process4"/>
    <dgm:cxn modelId="{EC90D3E6-9200-4FCB-BC66-EDB35C6CA6DF}" type="presParOf" srcId="{D1CD6FC2-9969-44FA-A819-368F703183E7}" destId="{D36CA6CC-140F-462C-BCF0-48F368B8D4B6}" srcOrd="1" destOrd="0" presId="urn:microsoft.com/office/officeart/2005/8/layout/process4"/>
    <dgm:cxn modelId="{63EE0023-E26D-414F-AE13-DDF2AB62929E}" type="presParOf" srcId="{D1CD6FC2-9969-44FA-A819-368F703183E7}" destId="{56CB3813-4743-4B8E-8405-201633419A69}" srcOrd="2" destOrd="0" presId="urn:microsoft.com/office/officeart/2005/8/layout/process4"/>
    <dgm:cxn modelId="{66577C0D-09E1-4321-A642-A87EC079C4C4}" type="presParOf" srcId="{56CB3813-4743-4B8E-8405-201633419A69}" destId="{76642DE0-AC8F-46F8-8580-F3E8C660D84B}" srcOrd="0" destOrd="0" presId="urn:microsoft.com/office/officeart/2005/8/layout/process4"/>
    <dgm:cxn modelId="{F9BA2C68-1060-4248-9D5B-7D2A3626B53D}" type="presParOf" srcId="{56CB3813-4743-4B8E-8405-201633419A69}" destId="{0D8EA86C-9BE8-485A-AED2-FD78A3F43673}" srcOrd="1" destOrd="0" presId="urn:microsoft.com/office/officeart/2005/8/layout/process4"/>
    <dgm:cxn modelId="{441F91D3-7981-461B-A73D-5764248E8BF3}" type="presParOf" srcId="{56CB3813-4743-4B8E-8405-201633419A69}" destId="{36BEA116-F9EC-40D7-8E36-65EDD69211CF}" srcOrd="2" destOrd="0" presId="urn:microsoft.com/office/officeart/2005/8/layout/process4"/>
    <dgm:cxn modelId="{E35E7E6C-C0CE-4080-90F6-EE063BFE467F}" type="presParOf" srcId="{2358E0AF-907F-4F5C-A617-D40BA1E6D9D6}" destId="{382C13E5-CD2B-4297-8FD1-680F8A4D3EEF}" srcOrd="5" destOrd="0" presId="urn:microsoft.com/office/officeart/2005/8/layout/process4"/>
    <dgm:cxn modelId="{5FBD0AAB-301C-4F0E-8537-E678257502F7}" type="presParOf" srcId="{2358E0AF-907F-4F5C-A617-D40BA1E6D9D6}" destId="{20473A74-4112-4CE7-B873-F60F69F51111}" srcOrd="6" destOrd="0" presId="urn:microsoft.com/office/officeart/2005/8/layout/process4"/>
    <dgm:cxn modelId="{3947ECA8-C5BB-4975-8359-7A9F5A3CE7D7}" type="presParOf" srcId="{20473A74-4112-4CE7-B873-F60F69F51111}" destId="{6D0D232C-24BC-48A7-B364-A1725C0BA732}" srcOrd="0" destOrd="0" presId="urn:microsoft.com/office/officeart/2005/8/layout/process4"/>
    <dgm:cxn modelId="{C2A64BED-D3D4-4034-8FC9-7FAEADDDD2E1}" type="presParOf" srcId="{20473A74-4112-4CE7-B873-F60F69F51111}" destId="{BDA93DC7-605F-4E4E-8FCD-4E52EBB6667E}" srcOrd="1" destOrd="0" presId="urn:microsoft.com/office/officeart/2005/8/layout/process4"/>
    <dgm:cxn modelId="{78B7806D-A9D5-4415-AA80-FD32EFD6EE62}" type="presParOf" srcId="{20473A74-4112-4CE7-B873-F60F69F51111}" destId="{36EF222D-CF8B-4A23-BD05-AF31A21C593D}" srcOrd="2" destOrd="0" presId="urn:microsoft.com/office/officeart/2005/8/layout/process4"/>
    <dgm:cxn modelId="{5CFA2235-1C76-4FA0-85B4-7E3C3000C14F}" type="presParOf" srcId="{36EF222D-CF8B-4A23-BD05-AF31A21C593D}" destId="{10B4AC00-9952-492C-A763-6504F69F96D9}" srcOrd="0" destOrd="0" presId="urn:microsoft.com/office/officeart/2005/8/layout/process4"/>
    <dgm:cxn modelId="{6FFE5C63-EDC6-4247-AAF7-1727F616044E}" type="presParOf" srcId="{36EF222D-CF8B-4A23-BD05-AF31A21C593D}" destId="{EC74F2DA-F2D4-4F28-9F74-208ECDDE494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EB1EAB-6588-46F5-8D9A-BC35FDF4945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D0342FA-2AFD-4A14-BE4B-2F8A6DC6E1F2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Настройка параметров  в новой базе</a:t>
          </a:r>
        </a:p>
      </dgm:t>
    </dgm:pt>
    <dgm:pt modelId="{762D346D-3593-4483-A06E-188EECB29E8B}" type="parTrans" cxnId="{DB37FA1F-F0DD-4977-A92F-B4C91AB0B8F5}">
      <dgm:prSet/>
      <dgm:spPr/>
      <dgm:t>
        <a:bodyPr/>
        <a:lstStyle/>
        <a:p>
          <a:endParaRPr lang="ru-RU"/>
        </a:p>
      </dgm:t>
    </dgm:pt>
    <dgm:pt modelId="{8FD16683-1A38-4469-8256-70D19FE09953}" type="sibTrans" cxnId="{DB37FA1F-F0DD-4977-A92F-B4C91AB0B8F5}">
      <dgm:prSet/>
      <dgm:spPr/>
      <dgm:t>
        <a:bodyPr/>
        <a:lstStyle/>
        <a:p>
          <a:endParaRPr lang="ru-RU"/>
        </a:p>
      </dgm:t>
    </dgm:pt>
    <dgm:pt modelId="{8F48622D-7535-46AC-882F-FA9DCD8ADEB9}">
      <dgm:prSet phldrT="[Текст]" custT="1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Перенос и заполнение ключевых справочников</a:t>
          </a:r>
        </a:p>
        <a:p>
          <a:r>
            <a:rPr lang="ru-RU" sz="800" b="1" dirty="0">
              <a:solidFill>
                <a:srgbClr val="002060"/>
              </a:solidFill>
            </a:rPr>
            <a:t> - организации, сотрудники, аудитории;</a:t>
          </a:r>
        </a:p>
        <a:p>
          <a:r>
            <a:rPr lang="ru-RU" sz="800" b="1" dirty="0">
              <a:solidFill>
                <a:srgbClr val="002060"/>
              </a:solidFill>
            </a:rPr>
            <a:t>- программы подготовки, дисциплины и практики</a:t>
          </a:r>
        </a:p>
        <a:p>
          <a:endParaRPr lang="ru-RU" sz="1000" b="1" dirty="0">
            <a:solidFill>
              <a:srgbClr val="002060"/>
            </a:solidFill>
          </a:endParaRPr>
        </a:p>
      </dgm:t>
    </dgm:pt>
    <dgm:pt modelId="{A291887D-EBA4-4B11-94B9-40C3492E2526}" type="parTrans" cxnId="{08004166-4DA4-4422-976A-C7BAB000499A}">
      <dgm:prSet/>
      <dgm:spPr/>
      <dgm:t>
        <a:bodyPr/>
        <a:lstStyle/>
        <a:p>
          <a:endParaRPr lang="ru-RU"/>
        </a:p>
      </dgm:t>
    </dgm:pt>
    <dgm:pt modelId="{05A9A1B7-7506-47FA-AD68-7EFA89B52E27}" type="sibTrans" cxnId="{08004166-4DA4-4422-976A-C7BAB000499A}">
      <dgm:prSet/>
      <dgm:spPr/>
      <dgm:t>
        <a:bodyPr/>
        <a:lstStyle/>
        <a:p>
          <a:endParaRPr lang="ru-RU"/>
        </a:p>
      </dgm:t>
    </dgm:pt>
    <dgm:pt modelId="{DB1A14B3-33F9-44C4-AD34-E4872BEB57A2}">
      <dgm:prSet phldrT="[Текст]" custT="1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pPr algn="ctr">
            <a:lnSpc>
              <a:spcPct val="100000"/>
            </a:lnSpc>
          </a:pPr>
          <a:r>
            <a:rPr lang="ru-RU" sz="1400" b="1" dirty="0">
              <a:solidFill>
                <a:srgbClr val="002060"/>
              </a:solidFill>
            </a:rPr>
            <a:t>Перенос исторической информации </a:t>
          </a:r>
        </a:p>
        <a:p>
          <a:pPr algn="l">
            <a:lnSpc>
              <a:spcPct val="100000"/>
            </a:lnSpc>
          </a:pPr>
          <a:r>
            <a:rPr lang="ru-RU" sz="800" b="1" dirty="0">
              <a:solidFill>
                <a:srgbClr val="002060"/>
              </a:solidFill>
            </a:rPr>
            <a:t>- студенты; </a:t>
          </a:r>
        </a:p>
        <a:p>
          <a:pPr algn="l">
            <a:lnSpc>
              <a:spcPct val="100000"/>
            </a:lnSpc>
          </a:pPr>
          <a:r>
            <a:rPr lang="ru-RU" sz="800" b="1" dirty="0">
              <a:solidFill>
                <a:srgbClr val="002060"/>
              </a:solidFill>
            </a:rPr>
            <a:t>- воинский учет;</a:t>
          </a:r>
        </a:p>
        <a:p>
          <a:pPr algn="l">
            <a:lnSpc>
              <a:spcPct val="100000"/>
            </a:lnSpc>
          </a:pPr>
          <a:r>
            <a:rPr lang="ru-RU" sz="800" b="1" dirty="0">
              <a:solidFill>
                <a:srgbClr val="002060"/>
              </a:solidFill>
            </a:rPr>
            <a:t>- движение студентов;</a:t>
          </a:r>
        </a:p>
        <a:p>
          <a:pPr algn="l">
            <a:lnSpc>
              <a:spcPct val="100000"/>
            </a:lnSpc>
          </a:pPr>
          <a:r>
            <a:rPr lang="ru-RU" sz="800" b="1" dirty="0">
              <a:solidFill>
                <a:srgbClr val="002060"/>
              </a:solidFill>
            </a:rPr>
            <a:t>- контрагенты (для практик);</a:t>
          </a:r>
        </a:p>
        <a:p>
          <a:pPr algn="l">
            <a:lnSpc>
              <a:spcPct val="100000"/>
            </a:lnSpc>
          </a:pPr>
          <a:r>
            <a:rPr lang="ru-RU" sz="800" b="1" dirty="0">
              <a:solidFill>
                <a:srgbClr val="002060"/>
              </a:solidFill>
            </a:rPr>
            <a:t>- оценки;</a:t>
          </a:r>
        </a:p>
        <a:p>
          <a:pPr algn="l">
            <a:lnSpc>
              <a:spcPct val="100000"/>
            </a:lnSpc>
          </a:pPr>
          <a:r>
            <a:rPr lang="ru-RU" sz="800" b="1" dirty="0">
              <a:solidFill>
                <a:srgbClr val="002060"/>
              </a:solidFill>
            </a:rPr>
            <a:t>- методическая работа</a:t>
          </a:r>
        </a:p>
      </dgm:t>
    </dgm:pt>
    <dgm:pt modelId="{FB8B41DD-46CE-4E45-BA78-0C082698DD84}" type="parTrans" cxnId="{6E788481-3508-4350-BD1D-31607A117775}">
      <dgm:prSet/>
      <dgm:spPr/>
      <dgm:t>
        <a:bodyPr/>
        <a:lstStyle/>
        <a:p>
          <a:endParaRPr lang="ru-RU"/>
        </a:p>
      </dgm:t>
    </dgm:pt>
    <dgm:pt modelId="{12590034-C75B-4351-8793-0B195212F26D}" type="sibTrans" cxnId="{6E788481-3508-4350-BD1D-31607A117775}">
      <dgm:prSet/>
      <dgm:spPr/>
      <dgm:t>
        <a:bodyPr/>
        <a:lstStyle/>
        <a:p>
          <a:endParaRPr lang="ru-RU"/>
        </a:p>
      </dgm:t>
    </dgm:pt>
    <dgm:pt modelId="{3C3A4905-1489-4311-A156-3041ABAEF4BC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Рабочие учебные планы загружены из «Шахтинской» программы</a:t>
          </a:r>
        </a:p>
      </dgm:t>
    </dgm:pt>
    <dgm:pt modelId="{B61DC0D8-106C-4D0A-A8A9-AFE7838C3017}" type="parTrans" cxnId="{5F3038D0-E354-422F-BEEF-FB8FC34B57CA}">
      <dgm:prSet/>
      <dgm:spPr/>
      <dgm:t>
        <a:bodyPr/>
        <a:lstStyle/>
        <a:p>
          <a:endParaRPr lang="ru-RU"/>
        </a:p>
      </dgm:t>
    </dgm:pt>
    <dgm:pt modelId="{D5EF09B3-0285-4972-8D6C-4A8A73F633F9}" type="sibTrans" cxnId="{5F3038D0-E354-422F-BEEF-FB8FC34B57CA}">
      <dgm:prSet/>
      <dgm:spPr/>
      <dgm:t>
        <a:bodyPr/>
        <a:lstStyle/>
        <a:p>
          <a:endParaRPr lang="ru-RU"/>
        </a:p>
      </dgm:t>
    </dgm:pt>
    <dgm:pt modelId="{A27B3689-44F2-4C18-B621-B1CF8E947080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Печатные формы</a:t>
          </a:r>
        </a:p>
      </dgm:t>
    </dgm:pt>
    <dgm:pt modelId="{523AC43C-82EA-40E3-A544-EF5775C885A8}" type="parTrans" cxnId="{5110CCAB-F437-4E3C-B8C6-9D13342C949B}">
      <dgm:prSet/>
      <dgm:spPr/>
      <dgm:t>
        <a:bodyPr/>
        <a:lstStyle/>
        <a:p>
          <a:endParaRPr lang="ru-RU"/>
        </a:p>
      </dgm:t>
    </dgm:pt>
    <dgm:pt modelId="{C91BAAD9-B06E-4490-A81A-0E9265BE84F0}" type="sibTrans" cxnId="{5110CCAB-F437-4E3C-B8C6-9D13342C949B}">
      <dgm:prSet/>
      <dgm:spPr/>
      <dgm:t>
        <a:bodyPr/>
        <a:lstStyle/>
        <a:p>
          <a:endParaRPr lang="ru-RU"/>
        </a:p>
      </dgm:t>
    </dgm:pt>
    <dgm:pt modelId="{0DF745E7-6AE4-44E6-9D3E-2CACA7F97A7D}">
      <dgm:prSet phldrT="[Текст]"/>
      <dgm:spPr>
        <a:noFill/>
        <a:ln>
          <a:solidFill>
            <a:srgbClr val="002060"/>
          </a:solidFill>
        </a:ln>
        <a:scene3d>
          <a:camera prst="perspectiveLeft"/>
          <a:lightRig rig="threePt" dir="t"/>
        </a:scene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Уникальные наработки</a:t>
          </a:r>
        </a:p>
      </dgm:t>
    </dgm:pt>
    <dgm:pt modelId="{B6D0B1C4-4AEF-4BBC-BAFA-40652F013852}" type="parTrans" cxnId="{FFED24F1-3A61-4A6E-BCE8-10C15FE02052}">
      <dgm:prSet/>
      <dgm:spPr/>
      <dgm:t>
        <a:bodyPr/>
        <a:lstStyle/>
        <a:p>
          <a:endParaRPr lang="ru-RU"/>
        </a:p>
      </dgm:t>
    </dgm:pt>
    <dgm:pt modelId="{5B6BBF10-5428-4037-B80F-4E22C0B98447}" type="sibTrans" cxnId="{FFED24F1-3A61-4A6E-BCE8-10C15FE02052}">
      <dgm:prSet/>
      <dgm:spPr/>
      <dgm:t>
        <a:bodyPr/>
        <a:lstStyle/>
        <a:p>
          <a:endParaRPr lang="ru-RU"/>
        </a:p>
      </dgm:t>
    </dgm:pt>
    <dgm:pt modelId="{784DBD18-D54F-48B3-A71B-59B389E7C22A}" type="pres">
      <dgm:prSet presAssocID="{E3EB1EAB-6588-46F5-8D9A-BC35FDF4945E}" presName="Name0" presStyleCnt="0">
        <dgm:presLayoutVars>
          <dgm:dir/>
          <dgm:resizeHandles val="exact"/>
        </dgm:presLayoutVars>
      </dgm:prSet>
      <dgm:spPr/>
    </dgm:pt>
    <dgm:pt modelId="{7041D37E-2BB5-4582-8D56-F001202EA8C2}" type="pres">
      <dgm:prSet presAssocID="{E3EB1EAB-6588-46F5-8D9A-BC35FDF4945E}" presName="fgShape" presStyleLbl="fgShp" presStyleIdx="0" presStyleCnt="1" custScaleY="117391" custLinFactNeighborX="-711" custLinFactNeighborY="14467"/>
      <dgm:spPr>
        <a:solidFill>
          <a:srgbClr val="2F5A91"/>
        </a:solidFill>
        <a:ln>
          <a:noFill/>
        </a:ln>
      </dgm:spPr>
    </dgm:pt>
    <dgm:pt modelId="{B331F897-E0B0-4A94-BF6C-11A2B2B04BC5}" type="pres">
      <dgm:prSet presAssocID="{E3EB1EAB-6588-46F5-8D9A-BC35FDF4945E}" presName="linComp" presStyleCnt="0"/>
      <dgm:spPr/>
    </dgm:pt>
    <dgm:pt modelId="{8F908281-E820-4D39-83BE-8D28958DCAC8}" type="pres">
      <dgm:prSet presAssocID="{6D0342FA-2AFD-4A14-BE4B-2F8A6DC6E1F2}" presName="compNode" presStyleCnt="0"/>
      <dgm:spPr/>
    </dgm:pt>
    <dgm:pt modelId="{99A053B8-3F2E-47CA-925F-2F32CC70F78C}" type="pres">
      <dgm:prSet presAssocID="{6D0342FA-2AFD-4A14-BE4B-2F8A6DC6E1F2}" presName="bkgdShape" presStyleLbl="node1" presStyleIdx="0" presStyleCnt="6" custLinFactNeighborX="-298" custLinFactNeighborY="324"/>
      <dgm:spPr/>
    </dgm:pt>
    <dgm:pt modelId="{AA682F08-A173-4BDB-A89C-2DF2EDDCB5FC}" type="pres">
      <dgm:prSet presAssocID="{6D0342FA-2AFD-4A14-BE4B-2F8A6DC6E1F2}" presName="nodeTx" presStyleLbl="node1" presStyleIdx="0" presStyleCnt="6">
        <dgm:presLayoutVars>
          <dgm:bulletEnabled val="1"/>
        </dgm:presLayoutVars>
      </dgm:prSet>
      <dgm:spPr/>
    </dgm:pt>
    <dgm:pt modelId="{E099A20E-4009-4630-93FF-67FDA370B1CE}" type="pres">
      <dgm:prSet presAssocID="{6D0342FA-2AFD-4A14-BE4B-2F8A6DC6E1F2}" presName="invisiNode" presStyleLbl="node1" presStyleIdx="0" presStyleCnt="6"/>
      <dgm:spPr/>
    </dgm:pt>
    <dgm:pt modelId="{95623A36-88E7-47BA-8930-F4368223594E}" type="pres">
      <dgm:prSet presAssocID="{6D0342FA-2AFD-4A14-BE4B-2F8A6DC6E1F2}" presName="imagNode" presStyleLbl="fgImgPlace1" presStyleIdx="0" presStyleCnt="6" custScaleX="77939" custScaleY="7025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4BBDA8-D9AA-494D-AB2B-90B13092DCEA}" type="pres">
      <dgm:prSet presAssocID="{8FD16683-1A38-4469-8256-70D19FE09953}" presName="sibTrans" presStyleLbl="sibTrans2D1" presStyleIdx="0" presStyleCnt="0"/>
      <dgm:spPr/>
    </dgm:pt>
    <dgm:pt modelId="{37662551-41DB-4FBF-9280-FAE2B8D84900}" type="pres">
      <dgm:prSet presAssocID="{8F48622D-7535-46AC-882F-FA9DCD8ADEB9}" presName="compNode" presStyleCnt="0"/>
      <dgm:spPr/>
    </dgm:pt>
    <dgm:pt modelId="{DC54C490-BDDA-4186-9C46-CE64658FC496}" type="pres">
      <dgm:prSet presAssocID="{8F48622D-7535-46AC-882F-FA9DCD8ADEB9}" presName="bkgdShape" presStyleLbl="node1" presStyleIdx="1" presStyleCnt="6" custLinFactNeighborY="324"/>
      <dgm:spPr/>
    </dgm:pt>
    <dgm:pt modelId="{F4415D18-B83D-44B2-AABD-EF620A3B97C3}" type="pres">
      <dgm:prSet presAssocID="{8F48622D-7535-46AC-882F-FA9DCD8ADEB9}" presName="nodeTx" presStyleLbl="node1" presStyleIdx="1" presStyleCnt="6">
        <dgm:presLayoutVars>
          <dgm:bulletEnabled val="1"/>
        </dgm:presLayoutVars>
      </dgm:prSet>
      <dgm:spPr/>
    </dgm:pt>
    <dgm:pt modelId="{5EF2F77E-BC25-4A93-94A2-444E1B8F7A1F}" type="pres">
      <dgm:prSet presAssocID="{8F48622D-7535-46AC-882F-FA9DCD8ADEB9}" presName="invisiNode" presStyleLbl="node1" presStyleIdx="1" presStyleCnt="6"/>
      <dgm:spPr/>
    </dgm:pt>
    <dgm:pt modelId="{21FA770C-69D8-4502-B15A-C178ACAF0D7B}" type="pres">
      <dgm:prSet presAssocID="{8F48622D-7535-46AC-882F-FA9DCD8ADEB9}" presName="imagNode" presStyleLbl="fgImgPlace1" presStyleIdx="1" presStyleCnt="6" custScaleX="77939" custScaleY="70257" custLinFactX="9835" custLinFactNeighborX="100000" custLinFactNeighborY="-792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60B4ACA-8397-44DD-82C2-63765C2B6B42}" type="pres">
      <dgm:prSet presAssocID="{05A9A1B7-7506-47FA-AD68-7EFA89B52E27}" presName="sibTrans" presStyleLbl="sibTrans2D1" presStyleIdx="0" presStyleCnt="0"/>
      <dgm:spPr/>
    </dgm:pt>
    <dgm:pt modelId="{9D359144-57D6-4BFC-B63E-EC3DFDB42DF5}" type="pres">
      <dgm:prSet presAssocID="{DB1A14B3-33F9-44C4-AD34-E4872BEB57A2}" presName="compNode" presStyleCnt="0"/>
      <dgm:spPr/>
    </dgm:pt>
    <dgm:pt modelId="{37FB1AB8-A423-4916-A6CD-2A1CC9EC9EBB}" type="pres">
      <dgm:prSet presAssocID="{DB1A14B3-33F9-44C4-AD34-E4872BEB57A2}" presName="bkgdShape" presStyleLbl="node1" presStyleIdx="2" presStyleCnt="6" custLinFactNeighborY="324"/>
      <dgm:spPr/>
    </dgm:pt>
    <dgm:pt modelId="{0833D972-49E2-40CB-AAD7-8CD2B4EA4B56}" type="pres">
      <dgm:prSet presAssocID="{DB1A14B3-33F9-44C4-AD34-E4872BEB57A2}" presName="nodeTx" presStyleLbl="node1" presStyleIdx="2" presStyleCnt="6">
        <dgm:presLayoutVars>
          <dgm:bulletEnabled val="1"/>
        </dgm:presLayoutVars>
      </dgm:prSet>
      <dgm:spPr/>
    </dgm:pt>
    <dgm:pt modelId="{352C7439-72EB-42E6-B572-E6329AF2A136}" type="pres">
      <dgm:prSet presAssocID="{DB1A14B3-33F9-44C4-AD34-E4872BEB57A2}" presName="invisiNode" presStyleLbl="node1" presStyleIdx="2" presStyleCnt="6"/>
      <dgm:spPr/>
    </dgm:pt>
    <dgm:pt modelId="{77C1F8E0-8DE7-4004-8369-93FE80ECE3EF}" type="pres">
      <dgm:prSet presAssocID="{DB1A14B3-33F9-44C4-AD34-E4872BEB57A2}" presName="imagNode" presStyleLbl="fgImgPlace1" presStyleIdx="2" presStyleCnt="6" custScaleX="77939" custScaleY="70257" custLinFactX="-6685" custLinFactNeighborX="-100000" custLinFactNeighborY="-548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A6EEA2F-CAE8-478D-9C9E-D9452A472A01}" type="pres">
      <dgm:prSet presAssocID="{12590034-C75B-4351-8793-0B195212F26D}" presName="sibTrans" presStyleLbl="sibTrans2D1" presStyleIdx="0" presStyleCnt="0"/>
      <dgm:spPr/>
    </dgm:pt>
    <dgm:pt modelId="{27308813-AA65-45D5-B248-2F4990B8FC82}" type="pres">
      <dgm:prSet presAssocID="{3C3A4905-1489-4311-A156-3041ABAEF4BC}" presName="compNode" presStyleCnt="0"/>
      <dgm:spPr/>
    </dgm:pt>
    <dgm:pt modelId="{7E09B4AD-9F3E-4099-8724-6B1523EC39C0}" type="pres">
      <dgm:prSet presAssocID="{3C3A4905-1489-4311-A156-3041ABAEF4BC}" presName="bkgdShape" presStyleLbl="node1" presStyleIdx="3" presStyleCnt="6" custLinFactNeighborY="324"/>
      <dgm:spPr/>
    </dgm:pt>
    <dgm:pt modelId="{1932B898-6C69-4843-AF1C-E22AA5D155B4}" type="pres">
      <dgm:prSet presAssocID="{3C3A4905-1489-4311-A156-3041ABAEF4BC}" presName="nodeTx" presStyleLbl="node1" presStyleIdx="3" presStyleCnt="6">
        <dgm:presLayoutVars>
          <dgm:bulletEnabled val="1"/>
        </dgm:presLayoutVars>
      </dgm:prSet>
      <dgm:spPr/>
    </dgm:pt>
    <dgm:pt modelId="{2B716CA3-43E1-469D-9040-47CF8973F3F0}" type="pres">
      <dgm:prSet presAssocID="{3C3A4905-1489-4311-A156-3041ABAEF4BC}" presName="invisiNode" presStyleLbl="node1" presStyleIdx="3" presStyleCnt="6"/>
      <dgm:spPr/>
    </dgm:pt>
    <dgm:pt modelId="{0BFC2395-4D56-4544-B92D-A040A689B9AD}" type="pres">
      <dgm:prSet presAssocID="{3C3A4905-1489-4311-A156-3041ABAEF4BC}" presName="imagNode" presStyleLbl="fgImgPlace1" presStyleIdx="3" presStyleCnt="6" custScaleX="77939" custScaleY="70257"/>
      <dgm:spPr/>
    </dgm:pt>
    <dgm:pt modelId="{639F8E70-CFF9-4E50-8DA7-5CA58F2A46EC}" type="pres">
      <dgm:prSet presAssocID="{D5EF09B3-0285-4972-8D6C-4A8A73F633F9}" presName="sibTrans" presStyleLbl="sibTrans2D1" presStyleIdx="0" presStyleCnt="0"/>
      <dgm:spPr/>
    </dgm:pt>
    <dgm:pt modelId="{8A4329EA-6732-4212-AA53-781345301768}" type="pres">
      <dgm:prSet presAssocID="{A27B3689-44F2-4C18-B621-B1CF8E947080}" presName="compNode" presStyleCnt="0"/>
      <dgm:spPr/>
    </dgm:pt>
    <dgm:pt modelId="{FF985636-D618-44CB-A34F-9E785177923E}" type="pres">
      <dgm:prSet presAssocID="{A27B3689-44F2-4C18-B621-B1CF8E947080}" presName="bkgdShape" presStyleLbl="node1" presStyleIdx="4" presStyleCnt="6" custLinFactNeighborY="324"/>
      <dgm:spPr/>
    </dgm:pt>
    <dgm:pt modelId="{6406806E-3404-49B0-98D7-5573028E7366}" type="pres">
      <dgm:prSet presAssocID="{A27B3689-44F2-4C18-B621-B1CF8E947080}" presName="nodeTx" presStyleLbl="node1" presStyleIdx="4" presStyleCnt="6">
        <dgm:presLayoutVars>
          <dgm:bulletEnabled val="1"/>
        </dgm:presLayoutVars>
      </dgm:prSet>
      <dgm:spPr/>
    </dgm:pt>
    <dgm:pt modelId="{F885A901-3CF8-4638-AF66-41803B3234AF}" type="pres">
      <dgm:prSet presAssocID="{A27B3689-44F2-4C18-B621-B1CF8E947080}" presName="invisiNode" presStyleLbl="node1" presStyleIdx="4" presStyleCnt="6"/>
      <dgm:spPr/>
    </dgm:pt>
    <dgm:pt modelId="{E9957135-3950-44B8-A4E2-DF1BA0653A50}" type="pres">
      <dgm:prSet presAssocID="{A27B3689-44F2-4C18-B621-B1CF8E947080}" presName="imagNode" presStyleLbl="fgImgPlace1" presStyleIdx="4" presStyleCnt="6" custScaleX="77939" custScaleY="70257" custLinFactX="-9446" custLinFactNeighborX="-100000" custLinFactNeighborY="10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A23066C-8688-4A22-9541-91A5DA707FBB}" type="pres">
      <dgm:prSet presAssocID="{C91BAAD9-B06E-4490-A81A-0E9265BE84F0}" presName="sibTrans" presStyleLbl="sibTrans2D1" presStyleIdx="0" presStyleCnt="0"/>
      <dgm:spPr/>
    </dgm:pt>
    <dgm:pt modelId="{4C727C7A-0BBF-46FC-886F-03336E96C206}" type="pres">
      <dgm:prSet presAssocID="{0DF745E7-6AE4-44E6-9D3E-2CACA7F97A7D}" presName="compNode" presStyleCnt="0"/>
      <dgm:spPr/>
    </dgm:pt>
    <dgm:pt modelId="{3302FC5F-3CEC-4303-972C-CBD60296AC4A}" type="pres">
      <dgm:prSet presAssocID="{0DF745E7-6AE4-44E6-9D3E-2CACA7F97A7D}" presName="bkgdShape" presStyleLbl="node1" presStyleIdx="5" presStyleCnt="6" custLinFactNeighborY="324"/>
      <dgm:spPr/>
    </dgm:pt>
    <dgm:pt modelId="{E40857F6-BBA9-44EF-9B64-554E02D196A8}" type="pres">
      <dgm:prSet presAssocID="{0DF745E7-6AE4-44E6-9D3E-2CACA7F97A7D}" presName="nodeTx" presStyleLbl="node1" presStyleIdx="5" presStyleCnt="6">
        <dgm:presLayoutVars>
          <dgm:bulletEnabled val="1"/>
        </dgm:presLayoutVars>
      </dgm:prSet>
      <dgm:spPr/>
    </dgm:pt>
    <dgm:pt modelId="{932CB5C2-C235-4AAB-B111-948E2B646EEB}" type="pres">
      <dgm:prSet presAssocID="{0DF745E7-6AE4-44E6-9D3E-2CACA7F97A7D}" presName="invisiNode" presStyleLbl="node1" presStyleIdx="5" presStyleCnt="6"/>
      <dgm:spPr/>
    </dgm:pt>
    <dgm:pt modelId="{35B3FE27-A9AC-4A7B-BE30-359CC23162D9}" type="pres">
      <dgm:prSet presAssocID="{0DF745E7-6AE4-44E6-9D3E-2CACA7F97A7D}" presName="imagNode" presStyleLbl="fgImgPlace1" presStyleIdx="5" presStyleCnt="6" custScaleX="89164" custScaleY="60259" custLinFactNeighborX="1178" custLinFactNeighborY="-1270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B1AD9317-2298-4371-B47A-8AB75B8CC1B7}" type="presOf" srcId="{C91BAAD9-B06E-4490-A81A-0E9265BE84F0}" destId="{1A23066C-8688-4A22-9541-91A5DA707FBB}" srcOrd="0" destOrd="0" presId="urn:microsoft.com/office/officeart/2005/8/layout/hList7"/>
    <dgm:cxn modelId="{953A751F-C22D-4436-8F72-0B630C7ECD72}" type="presOf" srcId="{3C3A4905-1489-4311-A156-3041ABAEF4BC}" destId="{7E09B4AD-9F3E-4099-8724-6B1523EC39C0}" srcOrd="0" destOrd="0" presId="urn:microsoft.com/office/officeart/2005/8/layout/hList7"/>
    <dgm:cxn modelId="{DB37FA1F-F0DD-4977-A92F-B4C91AB0B8F5}" srcId="{E3EB1EAB-6588-46F5-8D9A-BC35FDF4945E}" destId="{6D0342FA-2AFD-4A14-BE4B-2F8A6DC6E1F2}" srcOrd="0" destOrd="0" parTransId="{762D346D-3593-4483-A06E-188EECB29E8B}" sibTransId="{8FD16683-1A38-4469-8256-70D19FE09953}"/>
    <dgm:cxn modelId="{3F39A220-FAF3-45DC-8606-8E959DA75F75}" type="presOf" srcId="{0DF745E7-6AE4-44E6-9D3E-2CACA7F97A7D}" destId="{E40857F6-BBA9-44EF-9B64-554E02D196A8}" srcOrd="1" destOrd="0" presId="urn:microsoft.com/office/officeart/2005/8/layout/hList7"/>
    <dgm:cxn modelId="{1F9D892C-36FD-41CA-888F-74EB5FF57C04}" type="presOf" srcId="{0DF745E7-6AE4-44E6-9D3E-2CACA7F97A7D}" destId="{3302FC5F-3CEC-4303-972C-CBD60296AC4A}" srcOrd="0" destOrd="0" presId="urn:microsoft.com/office/officeart/2005/8/layout/hList7"/>
    <dgm:cxn modelId="{550B8A40-D668-4AAB-8B49-287DAE499505}" type="presOf" srcId="{8FD16683-1A38-4469-8256-70D19FE09953}" destId="{854BBDA8-D9AA-494D-AB2B-90B13092DCEA}" srcOrd="0" destOrd="0" presId="urn:microsoft.com/office/officeart/2005/8/layout/hList7"/>
    <dgm:cxn modelId="{82116844-9321-48C2-B80D-FFD8BA0DAEE2}" type="presOf" srcId="{05A9A1B7-7506-47FA-AD68-7EFA89B52E27}" destId="{160B4ACA-8397-44DD-82C2-63765C2B6B42}" srcOrd="0" destOrd="0" presId="urn:microsoft.com/office/officeart/2005/8/layout/hList7"/>
    <dgm:cxn modelId="{08004166-4DA4-4422-976A-C7BAB000499A}" srcId="{E3EB1EAB-6588-46F5-8D9A-BC35FDF4945E}" destId="{8F48622D-7535-46AC-882F-FA9DCD8ADEB9}" srcOrd="1" destOrd="0" parTransId="{A291887D-EBA4-4B11-94B9-40C3492E2526}" sibTransId="{05A9A1B7-7506-47FA-AD68-7EFA89B52E27}"/>
    <dgm:cxn modelId="{1857046D-6D3A-4B96-A078-FF0654586C65}" type="presOf" srcId="{6D0342FA-2AFD-4A14-BE4B-2F8A6DC6E1F2}" destId="{AA682F08-A173-4BDB-A89C-2DF2EDDCB5FC}" srcOrd="1" destOrd="0" presId="urn:microsoft.com/office/officeart/2005/8/layout/hList7"/>
    <dgm:cxn modelId="{59B9506F-B00F-4AFF-A970-91B4834144F0}" type="presOf" srcId="{8F48622D-7535-46AC-882F-FA9DCD8ADEB9}" destId="{F4415D18-B83D-44B2-AABD-EF620A3B97C3}" srcOrd="1" destOrd="0" presId="urn:microsoft.com/office/officeart/2005/8/layout/hList7"/>
    <dgm:cxn modelId="{C7287450-2CC4-4836-B4F0-82204BDAD06E}" type="presOf" srcId="{3C3A4905-1489-4311-A156-3041ABAEF4BC}" destId="{1932B898-6C69-4843-AF1C-E22AA5D155B4}" srcOrd="1" destOrd="0" presId="urn:microsoft.com/office/officeart/2005/8/layout/hList7"/>
    <dgm:cxn modelId="{E1BEFB52-17F8-4F5E-96E9-126600C3BBAA}" type="presOf" srcId="{6D0342FA-2AFD-4A14-BE4B-2F8A6DC6E1F2}" destId="{99A053B8-3F2E-47CA-925F-2F32CC70F78C}" srcOrd="0" destOrd="0" presId="urn:microsoft.com/office/officeart/2005/8/layout/hList7"/>
    <dgm:cxn modelId="{6E788481-3508-4350-BD1D-31607A117775}" srcId="{E3EB1EAB-6588-46F5-8D9A-BC35FDF4945E}" destId="{DB1A14B3-33F9-44C4-AD34-E4872BEB57A2}" srcOrd="2" destOrd="0" parTransId="{FB8B41DD-46CE-4E45-BA78-0C082698DD84}" sibTransId="{12590034-C75B-4351-8793-0B195212F26D}"/>
    <dgm:cxn modelId="{CCB15289-2E9F-40FF-889F-58DD2391D671}" type="presOf" srcId="{A27B3689-44F2-4C18-B621-B1CF8E947080}" destId="{FF985636-D618-44CB-A34F-9E785177923E}" srcOrd="0" destOrd="0" presId="urn:microsoft.com/office/officeart/2005/8/layout/hList7"/>
    <dgm:cxn modelId="{DCA54F8E-37BB-4914-A5E0-FA930572D64E}" type="presOf" srcId="{A27B3689-44F2-4C18-B621-B1CF8E947080}" destId="{6406806E-3404-49B0-98D7-5573028E7366}" srcOrd="1" destOrd="0" presId="urn:microsoft.com/office/officeart/2005/8/layout/hList7"/>
    <dgm:cxn modelId="{DF38B99E-715D-4B24-86C7-5409BEB69272}" type="presOf" srcId="{DB1A14B3-33F9-44C4-AD34-E4872BEB57A2}" destId="{0833D972-49E2-40CB-AAD7-8CD2B4EA4B56}" srcOrd="1" destOrd="0" presId="urn:microsoft.com/office/officeart/2005/8/layout/hList7"/>
    <dgm:cxn modelId="{1D1099A9-3DD0-4709-BCAE-30A5433BD5F1}" type="presOf" srcId="{E3EB1EAB-6588-46F5-8D9A-BC35FDF4945E}" destId="{784DBD18-D54F-48B3-A71B-59B389E7C22A}" srcOrd="0" destOrd="0" presId="urn:microsoft.com/office/officeart/2005/8/layout/hList7"/>
    <dgm:cxn modelId="{5110CCAB-F437-4E3C-B8C6-9D13342C949B}" srcId="{E3EB1EAB-6588-46F5-8D9A-BC35FDF4945E}" destId="{A27B3689-44F2-4C18-B621-B1CF8E947080}" srcOrd="4" destOrd="0" parTransId="{523AC43C-82EA-40E3-A544-EF5775C885A8}" sibTransId="{C91BAAD9-B06E-4490-A81A-0E9265BE84F0}"/>
    <dgm:cxn modelId="{9FC76AC1-2BD4-4513-9E84-8E2E151CE0F5}" type="presOf" srcId="{D5EF09B3-0285-4972-8D6C-4A8A73F633F9}" destId="{639F8E70-CFF9-4E50-8DA7-5CA58F2A46EC}" srcOrd="0" destOrd="0" presId="urn:microsoft.com/office/officeart/2005/8/layout/hList7"/>
    <dgm:cxn modelId="{5F3038D0-E354-422F-BEEF-FB8FC34B57CA}" srcId="{E3EB1EAB-6588-46F5-8D9A-BC35FDF4945E}" destId="{3C3A4905-1489-4311-A156-3041ABAEF4BC}" srcOrd="3" destOrd="0" parTransId="{B61DC0D8-106C-4D0A-A8A9-AFE7838C3017}" sibTransId="{D5EF09B3-0285-4972-8D6C-4A8A73F633F9}"/>
    <dgm:cxn modelId="{68BDE6DE-20F5-4C49-A7EE-A10BB3C46706}" type="presOf" srcId="{12590034-C75B-4351-8793-0B195212F26D}" destId="{FA6EEA2F-CAE8-478D-9C9E-D9452A472A01}" srcOrd="0" destOrd="0" presId="urn:microsoft.com/office/officeart/2005/8/layout/hList7"/>
    <dgm:cxn modelId="{CA1C2BEF-1871-4620-9D59-9BF024642F90}" type="presOf" srcId="{DB1A14B3-33F9-44C4-AD34-E4872BEB57A2}" destId="{37FB1AB8-A423-4916-A6CD-2A1CC9EC9EBB}" srcOrd="0" destOrd="0" presId="urn:microsoft.com/office/officeart/2005/8/layout/hList7"/>
    <dgm:cxn modelId="{FFED24F1-3A61-4A6E-BCE8-10C15FE02052}" srcId="{E3EB1EAB-6588-46F5-8D9A-BC35FDF4945E}" destId="{0DF745E7-6AE4-44E6-9D3E-2CACA7F97A7D}" srcOrd="5" destOrd="0" parTransId="{B6D0B1C4-4AEF-4BBC-BAFA-40652F013852}" sibTransId="{5B6BBF10-5428-4037-B80F-4E22C0B98447}"/>
    <dgm:cxn modelId="{AF155EF5-ABD2-4AFB-A515-F4BD495A2772}" type="presOf" srcId="{8F48622D-7535-46AC-882F-FA9DCD8ADEB9}" destId="{DC54C490-BDDA-4186-9C46-CE64658FC496}" srcOrd="0" destOrd="0" presId="urn:microsoft.com/office/officeart/2005/8/layout/hList7"/>
    <dgm:cxn modelId="{E15571A0-4D85-430F-B2C9-E88C5DD1C4DB}" type="presParOf" srcId="{784DBD18-D54F-48B3-A71B-59B389E7C22A}" destId="{7041D37E-2BB5-4582-8D56-F001202EA8C2}" srcOrd="0" destOrd="0" presId="urn:microsoft.com/office/officeart/2005/8/layout/hList7"/>
    <dgm:cxn modelId="{4159B439-4210-4A63-B7A1-370363DFC43D}" type="presParOf" srcId="{784DBD18-D54F-48B3-A71B-59B389E7C22A}" destId="{B331F897-E0B0-4A94-BF6C-11A2B2B04BC5}" srcOrd="1" destOrd="0" presId="urn:microsoft.com/office/officeart/2005/8/layout/hList7"/>
    <dgm:cxn modelId="{0B65612D-7E8D-4C1E-BF0F-D8BFB0D44B2B}" type="presParOf" srcId="{B331F897-E0B0-4A94-BF6C-11A2B2B04BC5}" destId="{8F908281-E820-4D39-83BE-8D28958DCAC8}" srcOrd="0" destOrd="0" presId="urn:microsoft.com/office/officeart/2005/8/layout/hList7"/>
    <dgm:cxn modelId="{E7B4562E-26BB-425E-A559-E681C3E8C8FE}" type="presParOf" srcId="{8F908281-E820-4D39-83BE-8D28958DCAC8}" destId="{99A053B8-3F2E-47CA-925F-2F32CC70F78C}" srcOrd="0" destOrd="0" presId="urn:microsoft.com/office/officeart/2005/8/layout/hList7"/>
    <dgm:cxn modelId="{1A6C5760-75C1-432A-ACC8-D01C13F8C434}" type="presParOf" srcId="{8F908281-E820-4D39-83BE-8D28958DCAC8}" destId="{AA682F08-A173-4BDB-A89C-2DF2EDDCB5FC}" srcOrd="1" destOrd="0" presId="urn:microsoft.com/office/officeart/2005/8/layout/hList7"/>
    <dgm:cxn modelId="{2FBDB56C-329C-4FEB-BA66-FA2A371CCF53}" type="presParOf" srcId="{8F908281-E820-4D39-83BE-8D28958DCAC8}" destId="{E099A20E-4009-4630-93FF-67FDA370B1CE}" srcOrd="2" destOrd="0" presId="urn:microsoft.com/office/officeart/2005/8/layout/hList7"/>
    <dgm:cxn modelId="{3D0ED273-F964-4F4C-BE40-D6B5D194F5A3}" type="presParOf" srcId="{8F908281-E820-4D39-83BE-8D28958DCAC8}" destId="{95623A36-88E7-47BA-8930-F4368223594E}" srcOrd="3" destOrd="0" presId="urn:microsoft.com/office/officeart/2005/8/layout/hList7"/>
    <dgm:cxn modelId="{24E81145-BD2C-48DC-9227-3BC2981A3304}" type="presParOf" srcId="{B331F897-E0B0-4A94-BF6C-11A2B2B04BC5}" destId="{854BBDA8-D9AA-494D-AB2B-90B13092DCEA}" srcOrd="1" destOrd="0" presId="urn:microsoft.com/office/officeart/2005/8/layout/hList7"/>
    <dgm:cxn modelId="{7E1A3953-4BA8-4A4F-8FAD-1A9EB1B26ABC}" type="presParOf" srcId="{B331F897-E0B0-4A94-BF6C-11A2B2B04BC5}" destId="{37662551-41DB-4FBF-9280-FAE2B8D84900}" srcOrd="2" destOrd="0" presId="urn:microsoft.com/office/officeart/2005/8/layout/hList7"/>
    <dgm:cxn modelId="{1C947567-7CBD-40CE-BE2B-D50A0F23DC63}" type="presParOf" srcId="{37662551-41DB-4FBF-9280-FAE2B8D84900}" destId="{DC54C490-BDDA-4186-9C46-CE64658FC496}" srcOrd="0" destOrd="0" presId="urn:microsoft.com/office/officeart/2005/8/layout/hList7"/>
    <dgm:cxn modelId="{DBA54E1D-8D1D-46F2-9957-1B1ADBA0E4B3}" type="presParOf" srcId="{37662551-41DB-4FBF-9280-FAE2B8D84900}" destId="{F4415D18-B83D-44B2-AABD-EF620A3B97C3}" srcOrd="1" destOrd="0" presId="urn:microsoft.com/office/officeart/2005/8/layout/hList7"/>
    <dgm:cxn modelId="{CAF814D5-6E1D-43F4-88EF-AF067D8F4FA8}" type="presParOf" srcId="{37662551-41DB-4FBF-9280-FAE2B8D84900}" destId="{5EF2F77E-BC25-4A93-94A2-444E1B8F7A1F}" srcOrd="2" destOrd="0" presId="urn:microsoft.com/office/officeart/2005/8/layout/hList7"/>
    <dgm:cxn modelId="{EA4D2555-DDF5-47E8-B8E6-0C3532E3BE45}" type="presParOf" srcId="{37662551-41DB-4FBF-9280-FAE2B8D84900}" destId="{21FA770C-69D8-4502-B15A-C178ACAF0D7B}" srcOrd="3" destOrd="0" presId="urn:microsoft.com/office/officeart/2005/8/layout/hList7"/>
    <dgm:cxn modelId="{311C824E-7999-494E-8A91-EBA50418C3C2}" type="presParOf" srcId="{B331F897-E0B0-4A94-BF6C-11A2B2B04BC5}" destId="{160B4ACA-8397-44DD-82C2-63765C2B6B42}" srcOrd="3" destOrd="0" presId="urn:microsoft.com/office/officeart/2005/8/layout/hList7"/>
    <dgm:cxn modelId="{A4ECEC11-B34B-40CA-886A-40DE96C9B97C}" type="presParOf" srcId="{B331F897-E0B0-4A94-BF6C-11A2B2B04BC5}" destId="{9D359144-57D6-4BFC-B63E-EC3DFDB42DF5}" srcOrd="4" destOrd="0" presId="urn:microsoft.com/office/officeart/2005/8/layout/hList7"/>
    <dgm:cxn modelId="{A753A776-8CFA-4331-ACAC-3B19522577BD}" type="presParOf" srcId="{9D359144-57D6-4BFC-B63E-EC3DFDB42DF5}" destId="{37FB1AB8-A423-4916-A6CD-2A1CC9EC9EBB}" srcOrd="0" destOrd="0" presId="urn:microsoft.com/office/officeart/2005/8/layout/hList7"/>
    <dgm:cxn modelId="{A9324C25-008B-4A98-99DD-37CC7E000E04}" type="presParOf" srcId="{9D359144-57D6-4BFC-B63E-EC3DFDB42DF5}" destId="{0833D972-49E2-40CB-AAD7-8CD2B4EA4B56}" srcOrd="1" destOrd="0" presId="urn:microsoft.com/office/officeart/2005/8/layout/hList7"/>
    <dgm:cxn modelId="{3FD128C3-020D-4D8E-B19F-4436D853E3BE}" type="presParOf" srcId="{9D359144-57D6-4BFC-B63E-EC3DFDB42DF5}" destId="{352C7439-72EB-42E6-B572-E6329AF2A136}" srcOrd="2" destOrd="0" presId="urn:microsoft.com/office/officeart/2005/8/layout/hList7"/>
    <dgm:cxn modelId="{F261F35B-7F1A-444F-8FEA-043BAC98D51E}" type="presParOf" srcId="{9D359144-57D6-4BFC-B63E-EC3DFDB42DF5}" destId="{77C1F8E0-8DE7-4004-8369-93FE80ECE3EF}" srcOrd="3" destOrd="0" presId="urn:microsoft.com/office/officeart/2005/8/layout/hList7"/>
    <dgm:cxn modelId="{2B05B8F8-7593-4582-A5C4-8231210B9A07}" type="presParOf" srcId="{B331F897-E0B0-4A94-BF6C-11A2B2B04BC5}" destId="{FA6EEA2F-CAE8-478D-9C9E-D9452A472A01}" srcOrd="5" destOrd="0" presId="urn:microsoft.com/office/officeart/2005/8/layout/hList7"/>
    <dgm:cxn modelId="{74EF88FF-A9D6-4427-9E30-4C0C4270AC69}" type="presParOf" srcId="{B331F897-E0B0-4A94-BF6C-11A2B2B04BC5}" destId="{27308813-AA65-45D5-B248-2F4990B8FC82}" srcOrd="6" destOrd="0" presId="urn:microsoft.com/office/officeart/2005/8/layout/hList7"/>
    <dgm:cxn modelId="{2735B5B3-74C7-47E3-BF76-9B8555C0AF16}" type="presParOf" srcId="{27308813-AA65-45D5-B248-2F4990B8FC82}" destId="{7E09B4AD-9F3E-4099-8724-6B1523EC39C0}" srcOrd="0" destOrd="0" presId="urn:microsoft.com/office/officeart/2005/8/layout/hList7"/>
    <dgm:cxn modelId="{898D99BE-6CD0-4589-B2D3-A7B20818D5D3}" type="presParOf" srcId="{27308813-AA65-45D5-B248-2F4990B8FC82}" destId="{1932B898-6C69-4843-AF1C-E22AA5D155B4}" srcOrd="1" destOrd="0" presId="urn:microsoft.com/office/officeart/2005/8/layout/hList7"/>
    <dgm:cxn modelId="{A6059AD7-934E-4FC0-993A-D746D3FE3CE1}" type="presParOf" srcId="{27308813-AA65-45D5-B248-2F4990B8FC82}" destId="{2B716CA3-43E1-469D-9040-47CF8973F3F0}" srcOrd="2" destOrd="0" presId="urn:microsoft.com/office/officeart/2005/8/layout/hList7"/>
    <dgm:cxn modelId="{F252F76C-EF0A-4D80-9419-F7E836F74062}" type="presParOf" srcId="{27308813-AA65-45D5-B248-2F4990B8FC82}" destId="{0BFC2395-4D56-4544-B92D-A040A689B9AD}" srcOrd="3" destOrd="0" presId="urn:microsoft.com/office/officeart/2005/8/layout/hList7"/>
    <dgm:cxn modelId="{9F1A0DD7-C4B2-4176-896E-2DC7F997CF2D}" type="presParOf" srcId="{B331F897-E0B0-4A94-BF6C-11A2B2B04BC5}" destId="{639F8E70-CFF9-4E50-8DA7-5CA58F2A46EC}" srcOrd="7" destOrd="0" presId="urn:microsoft.com/office/officeart/2005/8/layout/hList7"/>
    <dgm:cxn modelId="{E1E3F901-2FB5-415D-B250-FC7EDF044D96}" type="presParOf" srcId="{B331F897-E0B0-4A94-BF6C-11A2B2B04BC5}" destId="{8A4329EA-6732-4212-AA53-781345301768}" srcOrd="8" destOrd="0" presId="urn:microsoft.com/office/officeart/2005/8/layout/hList7"/>
    <dgm:cxn modelId="{98662105-CAC6-4A0F-B0C6-19B51D4A45F6}" type="presParOf" srcId="{8A4329EA-6732-4212-AA53-781345301768}" destId="{FF985636-D618-44CB-A34F-9E785177923E}" srcOrd="0" destOrd="0" presId="urn:microsoft.com/office/officeart/2005/8/layout/hList7"/>
    <dgm:cxn modelId="{6A585CB2-82B0-44CC-B9FF-7BADFE01863A}" type="presParOf" srcId="{8A4329EA-6732-4212-AA53-781345301768}" destId="{6406806E-3404-49B0-98D7-5573028E7366}" srcOrd="1" destOrd="0" presId="urn:microsoft.com/office/officeart/2005/8/layout/hList7"/>
    <dgm:cxn modelId="{76D8B261-BD13-4A20-9A07-EE4BC5D8E54E}" type="presParOf" srcId="{8A4329EA-6732-4212-AA53-781345301768}" destId="{F885A901-3CF8-4638-AF66-41803B3234AF}" srcOrd="2" destOrd="0" presId="urn:microsoft.com/office/officeart/2005/8/layout/hList7"/>
    <dgm:cxn modelId="{06854E1C-7985-407B-9B6D-251958C6D5D1}" type="presParOf" srcId="{8A4329EA-6732-4212-AA53-781345301768}" destId="{E9957135-3950-44B8-A4E2-DF1BA0653A50}" srcOrd="3" destOrd="0" presId="urn:microsoft.com/office/officeart/2005/8/layout/hList7"/>
    <dgm:cxn modelId="{52550D62-EC45-464A-A49D-D6E572F28B07}" type="presParOf" srcId="{B331F897-E0B0-4A94-BF6C-11A2B2B04BC5}" destId="{1A23066C-8688-4A22-9541-91A5DA707FBB}" srcOrd="9" destOrd="0" presId="urn:microsoft.com/office/officeart/2005/8/layout/hList7"/>
    <dgm:cxn modelId="{046DCF64-84EA-4550-87CA-44F0009823F0}" type="presParOf" srcId="{B331F897-E0B0-4A94-BF6C-11A2B2B04BC5}" destId="{4C727C7A-0BBF-46FC-886F-03336E96C206}" srcOrd="10" destOrd="0" presId="urn:microsoft.com/office/officeart/2005/8/layout/hList7"/>
    <dgm:cxn modelId="{C3D16A89-C5BD-4B25-89A7-A8876E36802F}" type="presParOf" srcId="{4C727C7A-0BBF-46FC-886F-03336E96C206}" destId="{3302FC5F-3CEC-4303-972C-CBD60296AC4A}" srcOrd="0" destOrd="0" presId="urn:microsoft.com/office/officeart/2005/8/layout/hList7"/>
    <dgm:cxn modelId="{0F9F123B-D0E3-4964-8751-4BB094296B95}" type="presParOf" srcId="{4C727C7A-0BBF-46FC-886F-03336E96C206}" destId="{E40857F6-BBA9-44EF-9B64-554E02D196A8}" srcOrd="1" destOrd="0" presId="urn:microsoft.com/office/officeart/2005/8/layout/hList7"/>
    <dgm:cxn modelId="{C5337CC0-CF4B-4A03-8A8B-9D076915FD3D}" type="presParOf" srcId="{4C727C7A-0BBF-46FC-886F-03336E96C206}" destId="{932CB5C2-C235-4AAB-B111-948E2B646EEB}" srcOrd="2" destOrd="0" presId="urn:microsoft.com/office/officeart/2005/8/layout/hList7"/>
    <dgm:cxn modelId="{C21705EA-845D-4A6E-AB72-8140603840CF}" type="presParOf" srcId="{4C727C7A-0BBF-46FC-886F-03336E96C206}" destId="{35B3FE27-A9AC-4A7B-BE30-359CC23162D9}" srcOrd="3" destOrd="0" presId="urn:microsoft.com/office/officeart/2005/8/layout/hList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E72DE3-4AEC-40FB-B853-0E2B427DB9FA}" type="doc">
      <dgm:prSet loTypeId="urn:microsoft.com/office/officeart/2005/8/layout/chart3" loCatId="cycle" qsTypeId="urn:microsoft.com/office/officeart/2005/8/quickstyle/3d1" qsCatId="3D" csTypeId="urn:microsoft.com/office/officeart/2005/8/colors/accent1_2" csCatId="accent1" phldr="1"/>
      <dgm:spPr/>
    </dgm:pt>
    <dgm:pt modelId="{05642A5D-577A-4B69-90CB-D71CF9E24DE0}">
      <dgm:prSet phldrT="[Текст]" custT="1"/>
      <dgm:spPr/>
      <dgm:t>
        <a:bodyPr/>
        <a:lstStyle/>
        <a:p>
          <a:r>
            <a:rPr lang="ru-RU" sz="1600" b="0" cap="all" baseline="0" dirty="0"/>
            <a:t>Ключевые</a:t>
          </a:r>
        </a:p>
        <a:p>
          <a:r>
            <a:rPr lang="ru-RU" sz="1600" b="0" cap="all" baseline="0" dirty="0"/>
            <a:t> доработки</a:t>
          </a:r>
        </a:p>
      </dgm:t>
    </dgm:pt>
    <dgm:pt modelId="{DF5DFB71-AC93-4E2A-AB4B-F12C63927344}" type="parTrans" cxnId="{2363C95A-8981-41C7-A79D-D00086BF8A09}">
      <dgm:prSet/>
      <dgm:spPr/>
      <dgm:t>
        <a:bodyPr/>
        <a:lstStyle/>
        <a:p>
          <a:endParaRPr lang="ru-RU"/>
        </a:p>
      </dgm:t>
    </dgm:pt>
    <dgm:pt modelId="{FAEC651E-8B2C-45DD-B677-295771B8B376}" type="sibTrans" cxnId="{2363C95A-8981-41C7-A79D-D00086BF8A09}">
      <dgm:prSet/>
      <dgm:spPr/>
      <dgm:t>
        <a:bodyPr/>
        <a:lstStyle/>
        <a:p>
          <a:endParaRPr lang="ru-RU"/>
        </a:p>
      </dgm:t>
    </dgm:pt>
    <dgm:pt modelId="{10911C20-FF82-46A1-8BB1-406FC5B41CBC}">
      <dgm:prSet phldrT="[Текст]" custT="1"/>
      <dgm:spPr>
        <a:solidFill>
          <a:srgbClr val="2F5A91"/>
        </a:solidFill>
      </dgm:spPr>
      <dgm:t>
        <a:bodyPr/>
        <a:lstStyle/>
        <a:p>
          <a:r>
            <a:rPr lang="ru-RU" sz="1600" b="0" cap="all" baseline="0" dirty="0"/>
            <a:t>Проблемы и  решения</a:t>
          </a:r>
        </a:p>
      </dgm:t>
    </dgm:pt>
    <dgm:pt modelId="{944610EC-48A2-49C2-B557-ADA26AA9494C}" type="parTrans" cxnId="{33741874-AA99-4EA8-BB39-FC732821C9B9}">
      <dgm:prSet/>
      <dgm:spPr/>
      <dgm:t>
        <a:bodyPr/>
        <a:lstStyle/>
        <a:p>
          <a:endParaRPr lang="ru-RU"/>
        </a:p>
      </dgm:t>
    </dgm:pt>
    <dgm:pt modelId="{72CC6F9D-9108-484D-A225-080B03814620}" type="sibTrans" cxnId="{33741874-AA99-4EA8-BB39-FC732821C9B9}">
      <dgm:prSet/>
      <dgm:spPr/>
      <dgm:t>
        <a:bodyPr/>
        <a:lstStyle/>
        <a:p>
          <a:endParaRPr lang="ru-RU"/>
        </a:p>
      </dgm:t>
    </dgm:pt>
    <dgm:pt modelId="{6F7E9E93-7C31-4AC7-8C14-99B11F414FB8}" type="pres">
      <dgm:prSet presAssocID="{5FE72DE3-4AEC-40FB-B853-0E2B427DB9FA}" presName="compositeShape" presStyleCnt="0">
        <dgm:presLayoutVars>
          <dgm:chMax val="7"/>
          <dgm:dir/>
          <dgm:resizeHandles val="exact"/>
        </dgm:presLayoutVars>
      </dgm:prSet>
      <dgm:spPr/>
    </dgm:pt>
    <dgm:pt modelId="{936451E7-FFBD-42D5-830F-39D92F3B3D0A}" type="pres">
      <dgm:prSet presAssocID="{5FE72DE3-4AEC-40FB-B853-0E2B427DB9FA}" presName="wedge1" presStyleLbl="node1" presStyleIdx="0" presStyleCnt="2" custScaleX="106416"/>
      <dgm:spPr/>
    </dgm:pt>
    <dgm:pt modelId="{43F803E4-FF42-4F38-9C9F-DDE9EBA19039}" type="pres">
      <dgm:prSet presAssocID="{5FE72DE3-4AEC-40FB-B853-0E2B427DB9FA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1122284F-CC29-4CDF-83D1-ACEBFE6B211B}" type="pres">
      <dgm:prSet presAssocID="{5FE72DE3-4AEC-40FB-B853-0E2B427DB9FA}" presName="wedge2" presStyleLbl="node1" presStyleIdx="1" presStyleCnt="2" custScaleX="99284"/>
      <dgm:spPr/>
    </dgm:pt>
    <dgm:pt modelId="{F7B24646-42F3-4BDA-881B-12CBA72ADE5E}" type="pres">
      <dgm:prSet presAssocID="{5FE72DE3-4AEC-40FB-B853-0E2B427DB9FA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09906605-9488-4BD4-B562-49C377A9A791}" type="presOf" srcId="{10911C20-FF82-46A1-8BB1-406FC5B41CBC}" destId="{1122284F-CC29-4CDF-83D1-ACEBFE6B211B}" srcOrd="0" destOrd="0" presId="urn:microsoft.com/office/officeart/2005/8/layout/chart3"/>
    <dgm:cxn modelId="{0AA02F1A-DE51-4088-B73B-3805AD34D216}" type="presOf" srcId="{5FE72DE3-4AEC-40FB-B853-0E2B427DB9FA}" destId="{6F7E9E93-7C31-4AC7-8C14-99B11F414FB8}" srcOrd="0" destOrd="0" presId="urn:microsoft.com/office/officeart/2005/8/layout/chart3"/>
    <dgm:cxn modelId="{33741874-AA99-4EA8-BB39-FC732821C9B9}" srcId="{5FE72DE3-4AEC-40FB-B853-0E2B427DB9FA}" destId="{10911C20-FF82-46A1-8BB1-406FC5B41CBC}" srcOrd="1" destOrd="0" parTransId="{944610EC-48A2-49C2-B557-ADA26AA9494C}" sibTransId="{72CC6F9D-9108-484D-A225-080B03814620}"/>
    <dgm:cxn modelId="{2363C95A-8981-41C7-A79D-D00086BF8A09}" srcId="{5FE72DE3-4AEC-40FB-B853-0E2B427DB9FA}" destId="{05642A5D-577A-4B69-90CB-D71CF9E24DE0}" srcOrd="0" destOrd="0" parTransId="{DF5DFB71-AC93-4E2A-AB4B-F12C63927344}" sibTransId="{FAEC651E-8B2C-45DD-B677-295771B8B376}"/>
    <dgm:cxn modelId="{87E9B19A-179B-4768-905B-BC6A8DF4CCE2}" type="presOf" srcId="{05642A5D-577A-4B69-90CB-D71CF9E24DE0}" destId="{936451E7-FFBD-42D5-830F-39D92F3B3D0A}" srcOrd="0" destOrd="0" presId="urn:microsoft.com/office/officeart/2005/8/layout/chart3"/>
    <dgm:cxn modelId="{1858A8DB-CD0F-4B4D-8A1C-4E9E7B24D021}" type="presOf" srcId="{10911C20-FF82-46A1-8BB1-406FC5B41CBC}" destId="{F7B24646-42F3-4BDA-881B-12CBA72ADE5E}" srcOrd="1" destOrd="0" presId="urn:microsoft.com/office/officeart/2005/8/layout/chart3"/>
    <dgm:cxn modelId="{156361F9-5524-41CE-8A17-5DEB2799DE00}" type="presOf" srcId="{05642A5D-577A-4B69-90CB-D71CF9E24DE0}" destId="{43F803E4-FF42-4F38-9C9F-DDE9EBA19039}" srcOrd="1" destOrd="0" presId="urn:microsoft.com/office/officeart/2005/8/layout/chart3"/>
    <dgm:cxn modelId="{4D39417B-E978-4426-9039-70B73620AA96}" type="presParOf" srcId="{6F7E9E93-7C31-4AC7-8C14-99B11F414FB8}" destId="{936451E7-FFBD-42D5-830F-39D92F3B3D0A}" srcOrd="0" destOrd="0" presId="urn:microsoft.com/office/officeart/2005/8/layout/chart3"/>
    <dgm:cxn modelId="{A39CF461-BB4A-4FE4-9374-86FAAB72E841}" type="presParOf" srcId="{6F7E9E93-7C31-4AC7-8C14-99B11F414FB8}" destId="{43F803E4-FF42-4F38-9C9F-DDE9EBA19039}" srcOrd="1" destOrd="0" presId="urn:microsoft.com/office/officeart/2005/8/layout/chart3"/>
    <dgm:cxn modelId="{0B595841-BACE-4550-9555-C8E27C5DCDFD}" type="presParOf" srcId="{6F7E9E93-7C31-4AC7-8C14-99B11F414FB8}" destId="{1122284F-CC29-4CDF-83D1-ACEBFE6B211B}" srcOrd="2" destOrd="0" presId="urn:microsoft.com/office/officeart/2005/8/layout/chart3"/>
    <dgm:cxn modelId="{28540711-5DC9-47C9-B6FF-A96C890E0B6D}" type="presParOf" srcId="{6F7E9E93-7C31-4AC7-8C14-99B11F414FB8}" destId="{F7B24646-42F3-4BDA-881B-12CBA72ADE5E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23C4EF-5B04-4061-BCC5-1BB8F045D971}" type="doc">
      <dgm:prSet loTypeId="urn:microsoft.com/office/officeart/2005/8/layout/matrix1" loCatId="matrix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C452E5-C28F-44C4-8B79-C93C94B59FF8}">
      <dgm:prSet phldrT="[Текст]" custT="1"/>
      <dgm:spPr/>
      <dgm:t>
        <a:bodyPr/>
        <a:lstStyle/>
        <a:p>
          <a:endParaRPr lang="ru-RU" sz="1800" b="1" dirty="0"/>
        </a:p>
      </dgm:t>
    </dgm:pt>
    <dgm:pt modelId="{4921D74C-1B4D-4071-BF1A-84F5B1973106}" type="parTrans" cxnId="{59913D20-71E0-47BF-8063-E88DAE32B635}">
      <dgm:prSet/>
      <dgm:spPr/>
      <dgm:t>
        <a:bodyPr/>
        <a:lstStyle/>
        <a:p>
          <a:endParaRPr lang="ru-RU" sz="1800" b="1"/>
        </a:p>
      </dgm:t>
    </dgm:pt>
    <dgm:pt modelId="{4C9B8F3F-CE7C-4D01-B1CC-047986D54C70}" type="sibTrans" cxnId="{59913D20-71E0-47BF-8063-E88DAE32B635}">
      <dgm:prSet/>
      <dgm:spPr/>
      <dgm:t>
        <a:bodyPr/>
        <a:lstStyle/>
        <a:p>
          <a:endParaRPr lang="ru-RU" sz="1800" b="1"/>
        </a:p>
      </dgm:t>
    </dgm:pt>
    <dgm:pt modelId="{470A8A2B-9E6E-4B91-BF4A-0F8F16D1D381}">
      <dgm:prSet phldrT="[Текст]" custT="1"/>
      <dgm:spPr/>
      <dgm:t>
        <a:bodyPr/>
        <a:lstStyle/>
        <a:p>
          <a:r>
            <a:rPr lang="ru-RU" sz="1200" dirty="0"/>
            <a:t>Выгрузка сведений на портал студентов</a:t>
          </a:r>
        </a:p>
      </dgm:t>
    </dgm:pt>
    <dgm:pt modelId="{272EA942-A6C5-441F-AFC3-993898A2557C}" type="parTrans" cxnId="{6E4F2196-6F68-4C64-A136-EFA6DAAE685C}">
      <dgm:prSet/>
      <dgm:spPr/>
      <dgm:t>
        <a:bodyPr/>
        <a:lstStyle/>
        <a:p>
          <a:endParaRPr lang="ru-RU" sz="1800" b="1"/>
        </a:p>
      </dgm:t>
    </dgm:pt>
    <dgm:pt modelId="{3AF3C583-11DA-45DE-8DC5-8F13B383D43D}" type="sibTrans" cxnId="{6E4F2196-6F68-4C64-A136-EFA6DAAE685C}">
      <dgm:prSet/>
      <dgm:spPr/>
      <dgm:t>
        <a:bodyPr/>
        <a:lstStyle/>
        <a:p>
          <a:endParaRPr lang="ru-RU" sz="1800" b="1"/>
        </a:p>
      </dgm:t>
    </dgm:pt>
    <dgm:pt modelId="{AF3B1F04-63FA-4068-90B6-A18B4CA72687}">
      <dgm:prSet phldrT="[Текст]" custT="1"/>
      <dgm:spPr/>
      <dgm:t>
        <a:bodyPr/>
        <a:lstStyle/>
        <a:p>
          <a:endParaRPr lang="ru-RU"/>
        </a:p>
      </dgm:t>
    </dgm:pt>
    <dgm:pt modelId="{06401B13-6956-4BB5-B1B6-C873384C6007}" type="parTrans" cxnId="{D4E989EC-97E5-4C83-8F53-AE01CC26E8F0}">
      <dgm:prSet/>
      <dgm:spPr/>
      <dgm:t>
        <a:bodyPr/>
        <a:lstStyle/>
        <a:p>
          <a:endParaRPr lang="ru-RU" sz="1800" b="1"/>
        </a:p>
      </dgm:t>
    </dgm:pt>
    <dgm:pt modelId="{8944D7D5-BBD6-44FC-AD08-2573753FAB10}" type="sibTrans" cxnId="{D4E989EC-97E5-4C83-8F53-AE01CC26E8F0}">
      <dgm:prSet/>
      <dgm:spPr/>
      <dgm:t>
        <a:bodyPr/>
        <a:lstStyle/>
        <a:p>
          <a:endParaRPr lang="ru-RU" sz="1800" b="1"/>
        </a:p>
      </dgm:t>
    </dgm:pt>
    <dgm:pt modelId="{ADB4D596-CACF-4A1D-93D6-EE5F17256646}">
      <dgm:prSet phldrT="[Текст]" custT="1"/>
      <dgm:spPr/>
      <dgm:t>
        <a:bodyPr/>
        <a:lstStyle/>
        <a:p>
          <a:endParaRPr lang="ru-RU" sz="1400" b="0" dirty="0"/>
        </a:p>
        <a:p>
          <a:r>
            <a:rPr lang="ru-RU" sz="1200" b="0" dirty="0"/>
            <a:t>Выгрузка данных регламентными заданиями в базу данных </a:t>
          </a:r>
          <a:r>
            <a:rPr lang="ru-RU" sz="1200" b="0" dirty="0" err="1"/>
            <a:t>MySql</a:t>
          </a:r>
          <a:r>
            <a:rPr lang="ru-RU" sz="1200" b="0" dirty="0"/>
            <a:t> на сайт колледжа</a:t>
          </a:r>
        </a:p>
        <a:p>
          <a:endParaRPr lang="ru-RU" sz="1800" b="0" dirty="0"/>
        </a:p>
      </dgm:t>
    </dgm:pt>
    <dgm:pt modelId="{86957631-A901-4FC3-9FDB-1DFA7E3A3532}" type="sibTrans" cxnId="{232558E9-757B-4C52-BE39-DADE5A8DB196}">
      <dgm:prSet/>
      <dgm:spPr/>
      <dgm:t>
        <a:bodyPr/>
        <a:lstStyle/>
        <a:p>
          <a:endParaRPr lang="ru-RU" sz="1800" b="1"/>
        </a:p>
      </dgm:t>
    </dgm:pt>
    <dgm:pt modelId="{8A00FE48-F01A-42E6-93F6-FE0A0024162F}" type="parTrans" cxnId="{232558E9-757B-4C52-BE39-DADE5A8DB196}">
      <dgm:prSet/>
      <dgm:spPr/>
      <dgm:t>
        <a:bodyPr/>
        <a:lstStyle/>
        <a:p>
          <a:endParaRPr lang="ru-RU" sz="1800" b="1"/>
        </a:p>
      </dgm:t>
    </dgm:pt>
    <dgm:pt modelId="{FA1F0AC1-AD27-4C62-9E0F-67A80B717923}">
      <dgm:prSet custT="1"/>
      <dgm:spPr/>
      <dgm:t>
        <a:bodyPr/>
        <a:lstStyle/>
        <a:p>
          <a:r>
            <a:rPr lang="ru-RU" sz="1200" b="0" dirty="0"/>
            <a:t>Доработки, повышающие удобство коллективной работы с входящей и исходящей корреспонденцией</a:t>
          </a:r>
        </a:p>
      </dgm:t>
    </dgm:pt>
    <dgm:pt modelId="{4FC752F8-7E85-4280-9D2F-8ECE9397894F}" type="parTrans" cxnId="{9D73BB61-0E10-4A5C-A083-9AFB5E237D61}">
      <dgm:prSet/>
      <dgm:spPr/>
      <dgm:t>
        <a:bodyPr/>
        <a:lstStyle/>
        <a:p>
          <a:endParaRPr lang="ru-RU"/>
        </a:p>
      </dgm:t>
    </dgm:pt>
    <dgm:pt modelId="{68EDDF77-265E-4A95-BB7E-D164D78D5416}" type="sibTrans" cxnId="{9D73BB61-0E10-4A5C-A083-9AFB5E237D61}">
      <dgm:prSet/>
      <dgm:spPr/>
      <dgm:t>
        <a:bodyPr/>
        <a:lstStyle/>
        <a:p>
          <a:endParaRPr lang="ru-RU"/>
        </a:p>
      </dgm:t>
    </dgm:pt>
    <dgm:pt modelId="{8980598D-9636-4C31-9D1F-96472EA19EDB}">
      <dgm:prSet phldrT="[Текст]" custT="1"/>
      <dgm:spPr/>
      <dgm:t>
        <a:bodyPr/>
        <a:lstStyle/>
        <a:p>
          <a:r>
            <a:rPr lang="ru-RU" sz="1200" b="0" dirty="0"/>
            <a:t>Собственная система тестирования, используемая при проведении сессий</a:t>
          </a:r>
        </a:p>
      </dgm:t>
    </dgm:pt>
    <dgm:pt modelId="{CC284C2E-D868-49DB-8C4B-0CC24A8D75A5}" type="sibTrans" cxnId="{4E43E79B-397E-4708-B734-4DB33386EA4A}">
      <dgm:prSet/>
      <dgm:spPr/>
      <dgm:t>
        <a:bodyPr/>
        <a:lstStyle/>
        <a:p>
          <a:endParaRPr lang="ru-RU"/>
        </a:p>
      </dgm:t>
    </dgm:pt>
    <dgm:pt modelId="{775532C3-E734-448A-A47D-57AF878AF1C6}" type="parTrans" cxnId="{4E43E79B-397E-4708-B734-4DB33386EA4A}">
      <dgm:prSet/>
      <dgm:spPr/>
      <dgm:t>
        <a:bodyPr/>
        <a:lstStyle/>
        <a:p>
          <a:endParaRPr lang="ru-RU"/>
        </a:p>
      </dgm:t>
    </dgm:pt>
    <dgm:pt modelId="{EA82AE05-0627-47F3-98A1-D880B97D2127}">
      <dgm:prSet custT="1"/>
      <dgm:spPr/>
      <dgm:t>
        <a:bodyPr/>
        <a:lstStyle/>
        <a:p>
          <a:endParaRPr lang="ru-RU" sz="1800" b="0" dirty="0"/>
        </a:p>
      </dgm:t>
    </dgm:pt>
    <dgm:pt modelId="{7DE393B0-91AE-4653-81BA-654D392295F1}" type="parTrans" cxnId="{3C893FC2-2C42-4F0E-AD8A-B3CE3B99E0E8}">
      <dgm:prSet/>
      <dgm:spPr/>
      <dgm:t>
        <a:bodyPr/>
        <a:lstStyle/>
        <a:p>
          <a:endParaRPr lang="ru-RU"/>
        </a:p>
      </dgm:t>
    </dgm:pt>
    <dgm:pt modelId="{6DA1E039-9CA9-42F8-99CB-91F91AD927D8}" type="sibTrans" cxnId="{3C893FC2-2C42-4F0E-AD8A-B3CE3B99E0E8}">
      <dgm:prSet/>
      <dgm:spPr/>
      <dgm:t>
        <a:bodyPr/>
        <a:lstStyle/>
        <a:p>
          <a:endParaRPr lang="ru-RU"/>
        </a:p>
      </dgm:t>
    </dgm:pt>
    <dgm:pt modelId="{A5BEF3A7-C0A4-4F8C-AC7F-C8B86425C2E9}" type="pres">
      <dgm:prSet presAssocID="{F723C4EF-5B04-4061-BCC5-1BB8F045D97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4A357C-0261-4BD6-8FB1-69CDF54B33FF}" type="pres">
      <dgm:prSet presAssocID="{F723C4EF-5B04-4061-BCC5-1BB8F045D971}" presName="matrix" presStyleCnt="0"/>
      <dgm:spPr/>
    </dgm:pt>
    <dgm:pt modelId="{35979EA5-DF0E-44F4-9478-891462570316}" type="pres">
      <dgm:prSet presAssocID="{F723C4EF-5B04-4061-BCC5-1BB8F045D971}" presName="tile1" presStyleLbl="node1" presStyleIdx="0" presStyleCnt="4" custLinFactNeighborX="1132" custLinFactNeighborY="-488"/>
      <dgm:spPr/>
    </dgm:pt>
    <dgm:pt modelId="{54C9F436-8CB9-4FD5-9624-A94AAD5316C2}" type="pres">
      <dgm:prSet presAssocID="{F723C4EF-5B04-4061-BCC5-1BB8F045D97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CCE4A3E-888A-4DA5-8043-B9C51A9C9390}" type="pres">
      <dgm:prSet presAssocID="{F723C4EF-5B04-4061-BCC5-1BB8F045D971}" presName="tile2" presStyleLbl="node1" presStyleIdx="1" presStyleCnt="4" custLinFactNeighborX="5482" custLinFactNeighborY="-488"/>
      <dgm:spPr/>
    </dgm:pt>
    <dgm:pt modelId="{998BB4A1-A805-410F-9CF5-B91EF8D34B31}" type="pres">
      <dgm:prSet presAssocID="{F723C4EF-5B04-4061-BCC5-1BB8F045D97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711DFF-1E4E-4601-BDDA-F2EE15F5B661}" type="pres">
      <dgm:prSet presAssocID="{F723C4EF-5B04-4061-BCC5-1BB8F045D971}" presName="tile3" presStyleLbl="node1" presStyleIdx="2" presStyleCnt="4"/>
      <dgm:spPr/>
    </dgm:pt>
    <dgm:pt modelId="{5A42249B-74F7-4520-B749-1D13BA86DF95}" type="pres">
      <dgm:prSet presAssocID="{F723C4EF-5B04-4061-BCC5-1BB8F045D97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70F0811-A2FF-426D-863B-AD1B4737BFD0}" type="pres">
      <dgm:prSet presAssocID="{F723C4EF-5B04-4061-BCC5-1BB8F045D971}" presName="tile4" presStyleLbl="node1" presStyleIdx="3" presStyleCnt="4" custLinFactNeighborX="74688" custLinFactNeighborY="64471"/>
      <dgm:spPr/>
    </dgm:pt>
    <dgm:pt modelId="{8C0BF78B-839C-4B84-AC99-CCF957CECF3D}" type="pres">
      <dgm:prSet presAssocID="{F723C4EF-5B04-4061-BCC5-1BB8F045D97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1672A1C-2235-4286-8FE2-4DA2400E7724}" type="pres">
      <dgm:prSet presAssocID="{F723C4EF-5B04-4061-BCC5-1BB8F045D971}" presName="centerTile" presStyleLbl="fgShp" presStyleIdx="0" presStyleCnt="1" custScaleX="157122">
        <dgm:presLayoutVars>
          <dgm:chMax val="0"/>
          <dgm:chPref val="0"/>
        </dgm:presLayoutVars>
      </dgm:prSet>
      <dgm:spPr/>
    </dgm:pt>
  </dgm:ptLst>
  <dgm:cxnLst>
    <dgm:cxn modelId="{59913D20-71E0-47BF-8063-E88DAE32B635}" srcId="{F723C4EF-5B04-4061-BCC5-1BB8F045D971}" destId="{82C452E5-C28F-44C4-8B79-C93C94B59FF8}" srcOrd="0" destOrd="0" parTransId="{4921D74C-1B4D-4071-BF1A-84F5B1973106}" sibTransId="{4C9B8F3F-CE7C-4D01-B1CC-047986D54C70}"/>
    <dgm:cxn modelId="{7C796034-0927-40EF-BF78-AD3EF9523C66}" type="presOf" srcId="{8980598D-9636-4C31-9D1F-96472EA19EDB}" destId="{79711DFF-1E4E-4601-BDDA-F2EE15F5B661}" srcOrd="0" destOrd="0" presId="urn:microsoft.com/office/officeart/2005/8/layout/matrix1"/>
    <dgm:cxn modelId="{F5E8EB5D-9B14-4357-BAD6-90C1512BDC1D}" type="presOf" srcId="{ADB4D596-CACF-4A1D-93D6-EE5F17256646}" destId="{9CCE4A3E-888A-4DA5-8043-B9C51A9C9390}" srcOrd="0" destOrd="0" presId="urn:microsoft.com/office/officeart/2005/8/layout/matrix1"/>
    <dgm:cxn modelId="{9D73BB61-0E10-4A5C-A083-9AFB5E237D61}" srcId="{82C452E5-C28F-44C4-8B79-C93C94B59FF8}" destId="{FA1F0AC1-AD27-4C62-9E0F-67A80B717923}" srcOrd="3" destOrd="0" parTransId="{4FC752F8-7E85-4280-9D2F-8ECE9397894F}" sibTransId="{68EDDF77-265E-4A95-BB7E-D164D78D5416}"/>
    <dgm:cxn modelId="{4753CC52-3EA6-4A3C-A653-EF29BC0DE053}" type="presOf" srcId="{ADB4D596-CACF-4A1D-93D6-EE5F17256646}" destId="{998BB4A1-A805-410F-9CF5-B91EF8D34B31}" srcOrd="1" destOrd="0" presId="urn:microsoft.com/office/officeart/2005/8/layout/matrix1"/>
    <dgm:cxn modelId="{B757F857-7E71-4A97-A7FC-E8B4D0BC5434}" type="presOf" srcId="{FA1F0AC1-AD27-4C62-9E0F-67A80B717923}" destId="{270F0811-A2FF-426D-863B-AD1B4737BFD0}" srcOrd="0" destOrd="0" presId="urn:microsoft.com/office/officeart/2005/8/layout/matrix1"/>
    <dgm:cxn modelId="{D1B0AB7D-28A2-4861-B6F4-0CC0372277BD}" type="presOf" srcId="{8980598D-9636-4C31-9D1F-96472EA19EDB}" destId="{5A42249B-74F7-4520-B749-1D13BA86DF95}" srcOrd="1" destOrd="0" presId="urn:microsoft.com/office/officeart/2005/8/layout/matrix1"/>
    <dgm:cxn modelId="{6E4F2196-6F68-4C64-A136-EFA6DAAE685C}" srcId="{82C452E5-C28F-44C4-8B79-C93C94B59FF8}" destId="{470A8A2B-9E6E-4B91-BF4A-0F8F16D1D381}" srcOrd="0" destOrd="0" parTransId="{272EA942-A6C5-441F-AFC3-993898A2557C}" sibTransId="{3AF3C583-11DA-45DE-8DC5-8F13B383D43D}"/>
    <dgm:cxn modelId="{4E43E79B-397E-4708-B734-4DB33386EA4A}" srcId="{82C452E5-C28F-44C4-8B79-C93C94B59FF8}" destId="{8980598D-9636-4C31-9D1F-96472EA19EDB}" srcOrd="2" destOrd="0" parTransId="{775532C3-E734-448A-A47D-57AF878AF1C6}" sibTransId="{CC284C2E-D868-49DB-8C4B-0CC24A8D75A5}"/>
    <dgm:cxn modelId="{70B7E2A0-6223-4B83-AE2C-E2B4D0E1A642}" type="presOf" srcId="{470A8A2B-9E6E-4B91-BF4A-0F8F16D1D381}" destId="{35979EA5-DF0E-44F4-9478-891462570316}" srcOrd="0" destOrd="0" presId="urn:microsoft.com/office/officeart/2005/8/layout/matrix1"/>
    <dgm:cxn modelId="{1BBFB7B4-8FAF-477E-9A06-2D69434D5776}" type="presOf" srcId="{FA1F0AC1-AD27-4C62-9E0F-67A80B717923}" destId="{8C0BF78B-839C-4B84-AC99-CCF957CECF3D}" srcOrd="1" destOrd="0" presId="urn:microsoft.com/office/officeart/2005/8/layout/matrix1"/>
    <dgm:cxn modelId="{0BF858B9-0DAA-4D6A-911B-DBF4E95C184F}" type="presOf" srcId="{82C452E5-C28F-44C4-8B79-C93C94B59FF8}" destId="{91672A1C-2235-4286-8FE2-4DA2400E7724}" srcOrd="0" destOrd="0" presId="urn:microsoft.com/office/officeart/2005/8/layout/matrix1"/>
    <dgm:cxn modelId="{3C893FC2-2C42-4F0E-AD8A-B3CE3B99E0E8}" srcId="{82C452E5-C28F-44C4-8B79-C93C94B59FF8}" destId="{EA82AE05-0627-47F3-98A1-D880B97D2127}" srcOrd="4" destOrd="0" parTransId="{7DE393B0-91AE-4653-81BA-654D392295F1}" sibTransId="{6DA1E039-9CA9-42F8-99CB-91F91AD927D8}"/>
    <dgm:cxn modelId="{8C4D18CB-0C38-4743-963A-BACDA9F87373}" type="presOf" srcId="{F723C4EF-5B04-4061-BCC5-1BB8F045D971}" destId="{A5BEF3A7-C0A4-4F8C-AC7F-C8B86425C2E9}" srcOrd="0" destOrd="0" presId="urn:microsoft.com/office/officeart/2005/8/layout/matrix1"/>
    <dgm:cxn modelId="{58F150CE-66C4-4E82-9095-664A780C76A7}" type="presOf" srcId="{470A8A2B-9E6E-4B91-BF4A-0F8F16D1D381}" destId="{54C9F436-8CB9-4FD5-9624-A94AAD5316C2}" srcOrd="1" destOrd="0" presId="urn:microsoft.com/office/officeart/2005/8/layout/matrix1"/>
    <dgm:cxn modelId="{232558E9-757B-4C52-BE39-DADE5A8DB196}" srcId="{82C452E5-C28F-44C4-8B79-C93C94B59FF8}" destId="{ADB4D596-CACF-4A1D-93D6-EE5F17256646}" srcOrd="1" destOrd="0" parTransId="{8A00FE48-F01A-42E6-93F6-FE0A0024162F}" sibTransId="{86957631-A901-4FC3-9FDB-1DFA7E3A3532}"/>
    <dgm:cxn modelId="{D4E989EC-97E5-4C83-8F53-AE01CC26E8F0}" srcId="{F723C4EF-5B04-4061-BCC5-1BB8F045D971}" destId="{AF3B1F04-63FA-4068-90B6-A18B4CA72687}" srcOrd="1" destOrd="0" parTransId="{06401B13-6956-4BB5-B1B6-C873384C6007}" sibTransId="{8944D7D5-BBD6-44FC-AD08-2573753FAB10}"/>
    <dgm:cxn modelId="{A23AB28B-D8BC-4402-BA4B-BF193EEDAFF2}" type="presParOf" srcId="{A5BEF3A7-C0A4-4F8C-AC7F-C8B86425C2E9}" destId="{9F4A357C-0261-4BD6-8FB1-69CDF54B33FF}" srcOrd="0" destOrd="0" presId="urn:microsoft.com/office/officeart/2005/8/layout/matrix1"/>
    <dgm:cxn modelId="{E8909105-AA90-4CE3-A803-F09126882B34}" type="presParOf" srcId="{9F4A357C-0261-4BD6-8FB1-69CDF54B33FF}" destId="{35979EA5-DF0E-44F4-9478-891462570316}" srcOrd="0" destOrd="0" presId="urn:microsoft.com/office/officeart/2005/8/layout/matrix1"/>
    <dgm:cxn modelId="{7F45E1E8-090E-46C9-9580-8B4EEDC2DF07}" type="presParOf" srcId="{9F4A357C-0261-4BD6-8FB1-69CDF54B33FF}" destId="{54C9F436-8CB9-4FD5-9624-A94AAD5316C2}" srcOrd="1" destOrd="0" presId="urn:microsoft.com/office/officeart/2005/8/layout/matrix1"/>
    <dgm:cxn modelId="{16D35C6F-7717-4038-8A31-5A0F0316C9FF}" type="presParOf" srcId="{9F4A357C-0261-4BD6-8FB1-69CDF54B33FF}" destId="{9CCE4A3E-888A-4DA5-8043-B9C51A9C9390}" srcOrd="2" destOrd="0" presId="urn:microsoft.com/office/officeart/2005/8/layout/matrix1"/>
    <dgm:cxn modelId="{C48ADD64-A708-494C-B990-1C79111E97AD}" type="presParOf" srcId="{9F4A357C-0261-4BD6-8FB1-69CDF54B33FF}" destId="{998BB4A1-A805-410F-9CF5-B91EF8D34B31}" srcOrd="3" destOrd="0" presId="urn:microsoft.com/office/officeart/2005/8/layout/matrix1"/>
    <dgm:cxn modelId="{CA906C94-0FE2-4D66-9A92-DDF1B47BCE19}" type="presParOf" srcId="{9F4A357C-0261-4BD6-8FB1-69CDF54B33FF}" destId="{79711DFF-1E4E-4601-BDDA-F2EE15F5B661}" srcOrd="4" destOrd="0" presId="urn:microsoft.com/office/officeart/2005/8/layout/matrix1"/>
    <dgm:cxn modelId="{1841D945-28F9-44E6-BD31-1C7EBA0D9FB8}" type="presParOf" srcId="{9F4A357C-0261-4BD6-8FB1-69CDF54B33FF}" destId="{5A42249B-74F7-4520-B749-1D13BA86DF95}" srcOrd="5" destOrd="0" presId="urn:microsoft.com/office/officeart/2005/8/layout/matrix1"/>
    <dgm:cxn modelId="{D2170D24-57A5-4934-A7F9-DFB428026253}" type="presParOf" srcId="{9F4A357C-0261-4BD6-8FB1-69CDF54B33FF}" destId="{270F0811-A2FF-426D-863B-AD1B4737BFD0}" srcOrd="6" destOrd="0" presId="urn:microsoft.com/office/officeart/2005/8/layout/matrix1"/>
    <dgm:cxn modelId="{5AEA553B-EDD4-4128-B620-FFCC35A26409}" type="presParOf" srcId="{9F4A357C-0261-4BD6-8FB1-69CDF54B33FF}" destId="{8C0BF78B-839C-4B84-AC99-CCF957CECF3D}" srcOrd="7" destOrd="0" presId="urn:microsoft.com/office/officeart/2005/8/layout/matrix1"/>
    <dgm:cxn modelId="{D346643E-D62B-4CEA-896F-83F3EC1B8F8D}" type="presParOf" srcId="{A5BEF3A7-C0A4-4F8C-AC7F-C8B86425C2E9}" destId="{91672A1C-2235-4286-8FE2-4DA2400E772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DF5A49-F2C5-471A-BD19-0BC4A73A4E37}" type="doc">
      <dgm:prSet loTypeId="urn:microsoft.com/office/officeart/2005/8/layout/vList3#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CC27AE-CB0E-4A34-9D1F-50ADD006ED93}">
      <dgm:prSet phldrT="[Текст]" custT="1"/>
      <dgm:spPr>
        <a:solidFill>
          <a:srgbClr val="2F5A91"/>
        </a:solidFill>
      </dgm:spPr>
      <dgm:t>
        <a:bodyPr/>
        <a:lstStyle/>
        <a:p>
          <a:endParaRPr lang="ru-RU" sz="1200" b="0" dirty="0"/>
        </a:p>
        <a:p>
          <a:r>
            <a:rPr lang="ru-RU" sz="1400" b="0" dirty="0"/>
            <a:t>Перенос кадровой истории </a:t>
          </a:r>
        </a:p>
        <a:p>
          <a:endParaRPr lang="ru-RU" sz="1600" b="0" dirty="0"/>
        </a:p>
      </dgm:t>
    </dgm:pt>
    <dgm:pt modelId="{766DF249-F82F-4AD3-BF3C-4B72D1AC1E8B}" type="parTrans" cxnId="{A6BD7DD2-EE4C-4D29-BD67-96AFFA143F7D}">
      <dgm:prSet/>
      <dgm:spPr/>
      <dgm:t>
        <a:bodyPr/>
        <a:lstStyle/>
        <a:p>
          <a:endParaRPr lang="ru-RU" sz="1600" b="0"/>
        </a:p>
      </dgm:t>
    </dgm:pt>
    <dgm:pt modelId="{8FE127E9-2337-4C00-B0C5-C3EBFCA70BA1}" type="sibTrans" cxnId="{A6BD7DD2-EE4C-4D29-BD67-96AFFA143F7D}">
      <dgm:prSet/>
      <dgm:spPr/>
      <dgm:t>
        <a:bodyPr/>
        <a:lstStyle/>
        <a:p>
          <a:endParaRPr lang="ru-RU" sz="1600" b="0"/>
        </a:p>
      </dgm:t>
    </dgm:pt>
    <dgm:pt modelId="{5B96B466-2D37-4A15-B8F2-530865EAED8B}">
      <dgm:prSet phldrT="[Текст]" custT="1"/>
      <dgm:spPr>
        <a:solidFill>
          <a:srgbClr val="2F5A91"/>
        </a:solidFill>
      </dgm:spPr>
      <dgm:t>
        <a:bodyPr/>
        <a:lstStyle/>
        <a:p>
          <a:endParaRPr lang="ru-RU" sz="1000" b="0" dirty="0"/>
        </a:p>
        <a:p>
          <a:r>
            <a:rPr lang="ru-RU" sz="1400" b="0" dirty="0"/>
            <a:t>Возможность типового обновления</a:t>
          </a:r>
        </a:p>
        <a:p>
          <a:endParaRPr lang="ru-RU" sz="1600" b="0" dirty="0"/>
        </a:p>
      </dgm:t>
    </dgm:pt>
    <dgm:pt modelId="{089FB982-85CD-44FA-96CF-90BA9E4804DA}" type="parTrans" cxnId="{1974AD3F-7434-4247-BE5B-3DADF651B4D9}">
      <dgm:prSet/>
      <dgm:spPr/>
      <dgm:t>
        <a:bodyPr/>
        <a:lstStyle/>
        <a:p>
          <a:endParaRPr lang="ru-RU" sz="1600" b="0"/>
        </a:p>
      </dgm:t>
    </dgm:pt>
    <dgm:pt modelId="{480184A5-C86E-476F-AE44-0249D9C35CB2}" type="sibTrans" cxnId="{1974AD3F-7434-4247-BE5B-3DADF651B4D9}">
      <dgm:prSet/>
      <dgm:spPr/>
      <dgm:t>
        <a:bodyPr/>
        <a:lstStyle/>
        <a:p>
          <a:endParaRPr lang="ru-RU" sz="1600" b="0"/>
        </a:p>
      </dgm:t>
    </dgm:pt>
    <dgm:pt modelId="{8AE9B76A-0CA4-4200-B89A-E88D8081D54B}">
      <dgm:prSet phldrT="[Текст]" custT="1"/>
      <dgm:spPr>
        <a:solidFill>
          <a:srgbClr val="2F5A91"/>
        </a:solidFill>
      </dgm:spPr>
      <dgm:t>
        <a:bodyPr/>
        <a:lstStyle/>
        <a:p>
          <a:endParaRPr lang="ru-RU" sz="1400" b="0" dirty="0"/>
        </a:p>
        <a:p>
          <a:r>
            <a:rPr lang="ru-RU" sz="1400" b="0" dirty="0"/>
            <a:t>Обмен  методами загрузки из табличных документов</a:t>
          </a:r>
        </a:p>
        <a:p>
          <a:endParaRPr lang="ru-RU" sz="1600" b="0" dirty="0"/>
        </a:p>
      </dgm:t>
    </dgm:pt>
    <dgm:pt modelId="{A06E933E-2F3C-455B-B169-1EAA263C23F8}" type="parTrans" cxnId="{CEE1451B-95A2-4611-A31A-67CB901510FB}">
      <dgm:prSet/>
      <dgm:spPr/>
      <dgm:t>
        <a:bodyPr/>
        <a:lstStyle/>
        <a:p>
          <a:endParaRPr lang="ru-RU" sz="1600" b="0"/>
        </a:p>
      </dgm:t>
    </dgm:pt>
    <dgm:pt modelId="{3281853D-96E9-4146-AF6D-043C47E874A5}" type="sibTrans" cxnId="{CEE1451B-95A2-4611-A31A-67CB901510FB}">
      <dgm:prSet/>
      <dgm:spPr/>
      <dgm:t>
        <a:bodyPr/>
        <a:lstStyle/>
        <a:p>
          <a:endParaRPr lang="ru-RU" sz="1600" b="0"/>
        </a:p>
      </dgm:t>
    </dgm:pt>
    <dgm:pt modelId="{7FE9277A-8C0F-4AE1-9579-6C6AB99CB4B5}">
      <dgm:prSet phldrT="[Текст]" custT="1"/>
      <dgm:spPr>
        <a:solidFill>
          <a:srgbClr val="2F5A91"/>
        </a:solidFill>
      </dgm:spPr>
      <dgm:t>
        <a:bodyPr/>
        <a:lstStyle/>
        <a:p>
          <a:r>
            <a:rPr lang="ru-RU" sz="1400" b="0" dirty="0"/>
            <a:t>Проблема восстановления отчисленных студентов</a:t>
          </a:r>
          <a:endParaRPr lang="ru-RU" sz="1600" b="0" dirty="0"/>
        </a:p>
      </dgm:t>
    </dgm:pt>
    <dgm:pt modelId="{96661A64-8F40-416B-A6ED-FBFBBE1AE59A}" type="parTrans" cxnId="{F03307AB-3ABA-4585-98D2-562E89EF33F5}">
      <dgm:prSet/>
      <dgm:spPr/>
      <dgm:t>
        <a:bodyPr/>
        <a:lstStyle/>
        <a:p>
          <a:endParaRPr lang="ru-RU" b="0"/>
        </a:p>
      </dgm:t>
    </dgm:pt>
    <dgm:pt modelId="{E11D1D2F-FB75-4A33-92A7-4250E42C5D00}" type="sibTrans" cxnId="{F03307AB-3ABA-4585-98D2-562E89EF33F5}">
      <dgm:prSet/>
      <dgm:spPr/>
      <dgm:t>
        <a:bodyPr/>
        <a:lstStyle/>
        <a:p>
          <a:endParaRPr lang="ru-RU" b="0"/>
        </a:p>
      </dgm:t>
    </dgm:pt>
    <dgm:pt modelId="{778E5A84-6FF5-4C9A-B3DE-95B920577CE0}" type="pres">
      <dgm:prSet presAssocID="{47DF5A49-F2C5-471A-BD19-0BC4A73A4E37}" presName="linearFlow" presStyleCnt="0">
        <dgm:presLayoutVars>
          <dgm:dir/>
          <dgm:resizeHandles val="exact"/>
        </dgm:presLayoutVars>
      </dgm:prSet>
      <dgm:spPr/>
    </dgm:pt>
    <dgm:pt modelId="{DD3F202B-4950-4C05-92A8-6D3D3FEB93F5}" type="pres">
      <dgm:prSet presAssocID="{D1CC27AE-CB0E-4A34-9D1F-50ADD006ED93}" presName="composite" presStyleCnt="0"/>
      <dgm:spPr/>
    </dgm:pt>
    <dgm:pt modelId="{3AF1F6C3-9CB1-4A8C-8F20-ECE3FEF1CB1C}" type="pres">
      <dgm:prSet presAssocID="{D1CC27AE-CB0E-4A34-9D1F-50ADD006ED93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FE701E3-C7E3-4E29-831C-7E2920986072}" type="pres">
      <dgm:prSet presAssocID="{D1CC27AE-CB0E-4A34-9D1F-50ADD006ED93}" presName="txShp" presStyleLbl="node1" presStyleIdx="0" presStyleCnt="4">
        <dgm:presLayoutVars>
          <dgm:bulletEnabled val="1"/>
        </dgm:presLayoutVars>
      </dgm:prSet>
      <dgm:spPr/>
    </dgm:pt>
    <dgm:pt modelId="{AB05348A-9C44-4E03-A2E9-C52948DE6BF5}" type="pres">
      <dgm:prSet presAssocID="{8FE127E9-2337-4C00-B0C5-C3EBFCA70BA1}" presName="spacing" presStyleCnt="0"/>
      <dgm:spPr/>
    </dgm:pt>
    <dgm:pt modelId="{4AF212C6-16DB-4869-98CE-03F1FB09CACB}" type="pres">
      <dgm:prSet presAssocID="{5B96B466-2D37-4A15-B8F2-530865EAED8B}" presName="composite" presStyleCnt="0"/>
      <dgm:spPr/>
    </dgm:pt>
    <dgm:pt modelId="{0EFCCB22-DCA9-43A9-8819-F16B3BF442C1}" type="pres">
      <dgm:prSet presAssocID="{5B96B466-2D37-4A15-B8F2-530865EAED8B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2EC71C4-87D8-4E41-8B65-CC953E2CFF24}" type="pres">
      <dgm:prSet presAssocID="{5B96B466-2D37-4A15-B8F2-530865EAED8B}" presName="txShp" presStyleLbl="node1" presStyleIdx="1" presStyleCnt="4">
        <dgm:presLayoutVars>
          <dgm:bulletEnabled val="1"/>
        </dgm:presLayoutVars>
      </dgm:prSet>
      <dgm:spPr/>
    </dgm:pt>
    <dgm:pt modelId="{4B765753-762D-495D-BF68-6F2D3F91CD57}" type="pres">
      <dgm:prSet presAssocID="{480184A5-C86E-476F-AE44-0249D9C35CB2}" presName="spacing" presStyleCnt="0"/>
      <dgm:spPr/>
    </dgm:pt>
    <dgm:pt modelId="{B880DD36-904C-45A7-91C9-09154A865E9E}" type="pres">
      <dgm:prSet presAssocID="{8AE9B76A-0CA4-4200-B89A-E88D8081D54B}" presName="composite" presStyleCnt="0"/>
      <dgm:spPr/>
    </dgm:pt>
    <dgm:pt modelId="{CC27C7CF-8A33-4074-B0D5-77CD084A45DD}" type="pres">
      <dgm:prSet presAssocID="{8AE9B76A-0CA4-4200-B89A-E88D8081D54B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B716283-206D-4878-8385-103D1EF1AE7D}" type="pres">
      <dgm:prSet presAssocID="{8AE9B76A-0CA4-4200-B89A-E88D8081D54B}" presName="txShp" presStyleLbl="node1" presStyleIdx="2" presStyleCnt="4">
        <dgm:presLayoutVars>
          <dgm:bulletEnabled val="1"/>
        </dgm:presLayoutVars>
      </dgm:prSet>
      <dgm:spPr/>
    </dgm:pt>
    <dgm:pt modelId="{709920F3-81C7-494E-A55E-91512E5B76A9}" type="pres">
      <dgm:prSet presAssocID="{3281853D-96E9-4146-AF6D-043C47E874A5}" presName="spacing" presStyleCnt="0"/>
      <dgm:spPr/>
    </dgm:pt>
    <dgm:pt modelId="{228EF25E-5B60-45CF-98C4-4E45A417127F}" type="pres">
      <dgm:prSet presAssocID="{7FE9277A-8C0F-4AE1-9579-6C6AB99CB4B5}" presName="composite" presStyleCnt="0"/>
      <dgm:spPr/>
    </dgm:pt>
    <dgm:pt modelId="{B7FD823D-6846-4357-AD86-2C7F66BCA66F}" type="pres">
      <dgm:prSet presAssocID="{7FE9277A-8C0F-4AE1-9579-6C6AB99CB4B5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5F3ED8F-8EF9-4003-8533-C4084740941D}" type="pres">
      <dgm:prSet presAssocID="{7FE9277A-8C0F-4AE1-9579-6C6AB99CB4B5}" presName="txShp" presStyleLbl="node1" presStyleIdx="3" presStyleCnt="4">
        <dgm:presLayoutVars>
          <dgm:bulletEnabled val="1"/>
        </dgm:presLayoutVars>
      </dgm:prSet>
      <dgm:spPr/>
    </dgm:pt>
  </dgm:ptLst>
  <dgm:cxnLst>
    <dgm:cxn modelId="{CEE1451B-95A2-4611-A31A-67CB901510FB}" srcId="{47DF5A49-F2C5-471A-BD19-0BC4A73A4E37}" destId="{8AE9B76A-0CA4-4200-B89A-E88D8081D54B}" srcOrd="2" destOrd="0" parTransId="{A06E933E-2F3C-455B-B169-1EAA263C23F8}" sibTransId="{3281853D-96E9-4146-AF6D-043C47E874A5}"/>
    <dgm:cxn modelId="{2223E21C-F818-4802-B925-53951399D933}" type="presOf" srcId="{D1CC27AE-CB0E-4A34-9D1F-50ADD006ED93}" destId="{9FE701E3-C7E3-4E29-831C-7E2920986072}" srcOrd="0" destOrd="0" presId="urn:microsoft.com/office/officeart/2005/8/layout/vList3#3"/>
    <dgm:cxn modelId="{1974AD3F-7434-4247-BE5B-3DADF651B4D9}" srcId="{47DF5A49-F2C5-471A-BD19-0BC4A73A4E37}" destId="{5B96B466-2D37-4A15-B8F2-530865EAED8B}" srcOrd="1" destOrd="0" parTransId="{089FB982-85CD-44FA-96CF-90BA9E4804DA}" sibTransId="{480184A5-C86E-476F-AE44-0249D9C35CB2}"/>
    <dgm:cxn modelId="{92054A98-A55F-4A49-A8EC-8488EED55519}" type="presOf" srcId="{7FE9277A-8C0F-4AE1-9579-6C6AB99CB4B5}" destId="{B5F3ED8F-8EF9-4003-8533-C4084740941D}" srcOrd="0" destOrd="0" presId="urn:microsoft.com/office/officeart/2005/8/layout/vList3#3"/>
    <dgm:cxn modelId="{F03307AB-3ABA-4585-98D2-562E89EF33F5}" srcId="{47DF5A49-F2C5-471A-BD19-0BC4A73A4E37}" destId="{7FE9277A-8C0F-4AE1-9579-6C6AB99CB4B5}" srcOrd="3" destOrd="0" parTransId="{96661A64-8F40-416B-A6ED-FBFBBE1AE59A}" sibTransId="{E11D1D2F-FB75-4A33-92A7-4250E42C5D00}"/>
    <dgm:cxn modelId="{003F45B1-6C97-4FC7-AD1A-6B0524E98AF2}" type="presOf" srcId="{5B96B466-2D37-4A15-B8F2-530865EAED8B}" destId="{D2EC71C4-87D8-4E41-8B65-CC953E2CFF24}" srcOrd="0" destOrd="0" presId="urn:microsoft.com/office/officeart/2005/8/layout/vList3#3"/>
    <dgm:cxn modelId="{53E032B4-8449-4434-A762-31991F6024F1}" type="presOf" srcId="{47DF5A49-F2C5-471A-BD19-0BC4A73A4E37}" destId="{778E5A84-6FF5-4C9A-B3DE-95B920577CE0}" srcOrd="0" destOrd="0" presId="urn:microsoft.com/office/officeart/2005/8/layout/vList3#3"/>
    <dgm:cxn modelId="{A6BD7DD2-EE4C-4D29-BD67-96AFFA143F7D}" srcId="{47DF5A49-F2C5-471A-BD19-0BC4A73A4E37}" destId="{D1CC27AE-CB0E-4A34-9D1F-50ADD006ED93}" srcOrd="0" destOrd="0" parTransId="{766DF249-F82F-4AD3-BF3C-4B72D1AC1E8B}" sibTransId="{8FE127E9-2337-4C00-B0C5-C3EBFCA70BA1}"/>
    <dgm:cxn modelId="{918777EA-695E-476A-923E-EFA291AC05D1}" type="presOf" srcId="{8AE9B76A-0CA4-4200-B89A-E88D8081D54B}" destId="{1B716283-206D-4878-8385-103D1EF1AE7D}" srcOrd="0" destOrd="0" presId="urn:microsoft.com/office/officeart/2005/8/layout/vList3#3"/>
    <dgm:cxn modelId="{6AFA24E9-E9A1-458F-833B-88B6B8A35C37}" type="presParOf" srcId="{778E5A84-6FF5-4C9A-B3DE-95B920577CE0}" destId="{DD3F202B-4950-4C05-92A8-6D3D3FEB93F5}" srcOrd="0" destOrd="0" presId="urn:microsoft.com/office/officeart/2005/8/layout/vList3#3"/>
    <dgm:cxn modelId="{CB8DE9FC-5265-4C6D-91C2-E1A27F82174F}" type="presParOf" srcId="{DD3F202B-4950-4C05-92A8-6D3D3FEB93F5}" destId="{3AF1F6C3-9CB1-4A8C-8F20-ECE3FEF1CB1C}" srcOrd="0" destOrd="0" presId="urn:microsoft.com/office/officeart/2005/8/layout/vList3#3"/>
    <dgm:cxn modelId="{8563BBAC-4C65-4150-8828-116B0FBC3095}" type="presParOf" srcId="{DD3F202B-4950-4C05-92A8-6D3D3FEB93F5}" destId="{9FE701E3-C7E3-4E29-831C-7E2920986072}" srcOrd="1" destOrd="0" presId="urn:microsoft.com/office/officeart/2005/8/layout/vList3#3"/>
    <dgm:cxn modelId="{D020D25F-5E16-4AD5-9D70-9E69CC624006}" type="presParOf" srcId="{778E5A84-6FF5-4C9A-B3DE-95B920577CE0}" destId="{AB05348A-9C44-4E03-A2E9-C52948DE6BF5}" srcOrd="1" destOrd="0" presId="urn:microsoft.com/office/officeart/2005/8/layout/vList3#3"/>
    <dgm:cxn modelId="{FA75B634-FC1E-46DA-8913-C4F6D4F85EDE}" type="presParOf" srcId="{778E5A84-6FF5-4C9A-B3DE-95B920577CE0}" destId="{4AF212C6-16DB-4869-98CE-03F1FB09CACB}" srcOrd="2" destOrd="0" presId="urn:microsoft.com/office/officeart/2005/8/layout/vList3#3"/>
    <dgm:cxn modelId="{43DC3F36-4ED7-4A52-A15D-7A05EBB20A21}" type="presParOf" srcId="{4AF212C6-16DB-4869-98CE-03F1FB09CACB}" destId="{0EFCCB22-DCA9-43A9-8819-F16B3BF442C1}" srcOrd="0" destOrd="0" presId="urn:microsoft.com/office/officeart/2005/8/layout/vList3#3"/>
    <dgm:cxn modelId="{5E8D7D9D-D997-441D-97F6-30810BEC258C}" type="presParOf" srcId="{4AF212C6-16DB-4869-98CE-03F1FB09CACB}" destId="{D2EC71C4-87D8-4E41-8B65-CC953E2CFF24}" srcOrd="1" destOrd="0" presId="urn:microsoft.com/office/officeart/2005/8/layout/vList3#3"/>
    <dgm:cxn modelId="{50DA521F-1E60-499A-9D6D-497F201F85C1}" type="presParOf" srcId="{778E5A84-6FF5-4C9A-B3DE-95B920577CE0}" destId="{4B765753-762D-495D-BF68-6F2D3F91CD57}" srcOrd="3" destOrd="0" presId="urn:microsoft.com/office/officeart/2005/8/layout/vList3#3"/>
    <dgm:cxn modelId="{9DC82391-DDE3-4546-B735-A02772CBD163}" type="presParOf" srcId="{778E5A84-6FF5-4C9A-B3DE-95B920577CE0}" destId="{B880DD36-904C-45A7-91C9-09154A865E9E}" srcOrd="4" destOrd="0" presId="urn:microsoft.com/office/officeart/2005/8/layout/vList3#3"/>
    <dgm:cxn modelId="{D9810FEA-A1AF-411E-9381-73E3B798BF6D}" type="presParOf" srcId="{B880DD36-904C-45A7-91C9-09154A865E9E}" destId="{CC27C7CF-8A33-4074-B0D5-77CD084A45DD}" srcOrd="0" destOrd="0" presId="urn:microsoft.com/office/officeart/2005/8/layout/vList3#3"/>
    <dgm:cxn modelId="{916BC210-F518-41E7-B928-CA7E8F3AD1F5}" type="presParOf" srcId="{B880DD36-904C-45A7-91C9-09154A865E9E}" destId="{1B716283-206D-4878-8385-103D1EF1AE7D}" srcOrd="1" destOrd="0" presId="urn:microsoft.com/office/officeart/2005/8/layout/vList3#3"/>
    <dgm:cxn modelId="{33E35AA4-1330-4F8B-8B32-38760E8701E5}" type="presParOf" srcId="{778E5A84-6FF5-4C9A-B3DE-95B920577CE0}" destId="{709920F3-81C7-494E-A55E-91512E5B76A9}" srcOrd="5" destOrd="0" presId="urn:microsoft.com/office/officeart/2005/8/layout/vList3#3"/>
    <dgm:cxn modelId="{0DD9DBC4-0B05-49A3-9DDC-A306EE0E9073}" type="presParOf" srcId="{778E5A84-6FF5-4C9A-B3DE-95B920577CE0}" destId="{228EF25E-5B60-45CF-98C4-4E45A417127F}" srcOrd="6" destOrd="0" presId="urn:microsoft.com/office/officeart/2005/8/layout/vList3#3"/>
    <dgm:cxn modelId="{DBFB0F89-47BB-421A-BC95-EC60345AB54E}" type="presParOf" srcId="{228EF25E-5B60-45CF-98C4-4E45A417127F}" destId="{B7FD823D-6846-4357-AD86-2C7F66BCA66F}" srcOrd="0" destOrd="0" presId="urn:microsoft.com/office/officeart/2005/8/layout/vList3#3"/>
    <dgm:cxn modelId="{6FA842B2-6939-4355-ADC7-D922B13EAD51}" type="presParOf" srcId="{228EF25E-5B60-45CF-98C4-4E45A417127F}" destId="{B5F3ED8F-8EF9-4003-8533-C4084740941D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8A16ED-1FCA-446F-A8FE-839B2506287E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A0D0EF-19C4-450F-AEDF-627C7B7F3191}">
      <dgm:prSet phldrT="[Текст]" custT="1"/>
      <dgm:spPr>
        <a:solidFill>
          <a:srgbClr val="2F5A91"/>
        </a:solidFill>
      </dgm:spPr>
      <dgm:t>
        <a:bodyPr/>
        <a:lstStyle/>
        <a:p>
          <a:r>
            <a:rPr lang="ru-RU" sz="1400" dirty="0"/>
            <a:t>Использование модуля тестирования</a:t>
          </a:r>
        </a:p>
      </dgm:t>
    </dgm:pt>
    <dgm:pt modelId="{4D76DE14-819B-40E3-A7E9-62D290B766D0}" type="parTrans" cxnId="{9E9DE6CE-487C-4E14-93F3-ED3A55BA9B60}">
      <dgm:prSet/>
      <dgm:spPr/>
      <dgm:t>
        <a:bodyPr/>
        <a:lstStyle/>
        <a:p>
          <a:endParaRPr lang="ru-RU"/>
        </a:p>
      </dgm:t>
    </dgm:pt>
    <dgm:pt modelId="{93A32C50-C5B5-4047-8D26-9167FAA2FF14}" type="sibTrans" cxnId="{9E9DE6CE-487C-4E14-93F3-ED3A55BA9B60}">
      <dgm:prSet/>
      <dgm:spPr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</dgm:spPr>
      <dgm:t>
        <a:bodyPr/>
        <a:lstStyle/>
        <a:p>
          <a:endParaRPr lang="ru-RU"/>
        </a:p>
      </dgm:t>
    </dgm:pt>
    <dgm:pt modelId="{A2D25A67-1448-43B8-9FAA-E17E0DD089CC}">
      <dgm:prSet phldrT="[Текст]" custT="1"/>
      <dgm:spPr>
        <a:solidFill>
          <a:srgbClr val="2F5A91"/>
        </a:solidFill>
      </dgm:spPr>
      <dgm:t>
        <a:bodyPr/>
        <a:lstStyle/>
        <a:p>
          <a:r>
            <a:rPr lang="ru-RU" sz="1400" dirty="0"/>
            <a:t>Выпуск и печать дипломов в новой базе</a:t>
          </a:r>
        </a:p>
      </dgm:t>
    </dgm:pt>
    <dgm:pt modelId="{FA6A0F97-6D88-4E11-87BA-A5EA5DE4471B}" type="parTrans" cxnId="{27B9B8DD-DCB9-4750-BE67-28DFBC5CC274}">
      <dgm:prSet/>
      <dgm:spPr/>
      <dgm:t>
        <a:bodyPr/>
        <a:lstStyle/>
        <a:p>
          <a:endParaRPr lang="ru-RU"/>
        </a:p>
      </dgm:t>
    </dgm:pt>
    <dgm:pt modelId="{E800DFB5-7F25-4410-938C-11CF907ED1E7}" type="sibTrans" cxnId="{27B9B8DD-DCB9-4750-BE67-28DFBC5CC27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CDED6B-CF2B-401F-BC1C-0EF538F607AC}">
      <dgm:prSet phldrT="[Текст]" custT="1"/>
      <dgm:spPr>
        <a:solidFill>
          <a:srgbClr val="2F5A91"/>
        </a:solidFill>
      </dgm:spPr>
      <dgm:t>
        <a:bodyPr/>
        <a:lstStyle/>
        <a:p>
          <a:r>
            <a:rPr lang="ru-RU" sz="1400" dirty="0"/>
            <a:t>Ряд доработок</a:t>
          </a:r>
        </a:p>
      </dgm:t>
    </dgm:pt>
    <dgm:pt modelId="{6A06DA5E-6E15-4740-A9D6-132E48E9F690}" type="parTrans" cxnId="{4EE7BA26-1495-4E98-91C1-0F2B2616DDE0}">
      <dgm:prSet/>
      <dgm:spPr/>
      <dgm:t>
        <a:bodyPr/>
        <a:lstStyle/>
        <a:p>
          <a:endParaRPr lang="ru-RU"/>
        </a:p>
      </dgm:t>
    </dgm:pt>
    <dgm:pt modelId="{75F3E75A-B907-4DD3-A26C-962F95122A30}" type="sibTrans" cxnId="{4EE7BA26-1495-4E98-91C1-0F2B2616DDE0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1704D06-79F0-4523-A6D7-82FCF878FEC8}">
      <dgm:prSet phldrT="[Текст]" custT="1"/>
      <dgm:spPr>
        <a:solidFill>
          <a:srgbClr val="2F5A91"/>
        </a:solidFill>
      </dgm:spPr>
      <dgm:t>
        <a:bodyPr/>
        <a:lstStyle/>
        <a:p>
          <a:r>
            <a:rPr lang="ru-RU" sz="1200" dirty="0"/>
            <a:t>Наши разработки доступны для всех</a:t>
          </a:r>
        </a:p>
      </dgm:t>
    </dgm:pt>
    <dgm:pt modelId="{051BFD80-8B45-4DA9-BF16-BC3EEB94B1E7}" type="parTrans" cxnId="{937D4A79-E07D-43EA-876C-87EF1F45B2CF}">
      <dgm:prSet/>
      <dgm:spPr/>
      <dgm:t>
        <a:bodyPr/>
        <a:lstStyle/>
        <a:p>
          <a:endParaRPr lang="ru-RU"/>
        </a:p>
      </dgm:t>
    </dgm:pt>
    <dgm:pt modelId="{8C3D26AE-5BF4-4B4B-ABE7-8906F2FF1937}" type="sibTrans" cxnId="{937D4A79-E07D-43EA-876C-87EF1F45B2CF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9D60DE9A-9319-4B16-9C65-83C1E542F52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dirty="0"/>
            <a:t>Тесное сотрудничество с разработчиками 1С:Колледж</a:t>
          </a:r>
        </a:p>
      </dgm:t>
    </dgm:pt>
    <dgm:pt modelId="{C4156C73-DF67-428E-B913-23090358E6CD}" type="parTrans" cxnId="{7A8BA372-6FB4-4CE7-9D70-B000FA2B7464}">
      <dgm:prSet/>
      <dgm:spPr/>
      <dgm:t>
        <a:bodyPr/>
        <a:lstStyle/>
        <a:p>
          <a:endParaRPr lang="ru-RU"/>
        </a:p>
      </dgm:t>
    </dgm:pt>
    <dgm:pt modelId="{43A01AE4-4499-4B33-A70A-B41626A19598}" type="sibTrans" cxnId="{7A8BA372-6FB4-4CE7-9D70-B000FA2B7464}">
      <dgm:prSet/>
      <dgm:spPr>
        <a:blipFill rotWithShape="1">
          <a:blip xmlns:r="http://schemas.openxmlformats.org/officeDocument/2006/relationships" r:embed="rId5"/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2705938E-D876-4AAB-9494-F2477CACBAE0}" type="pres">
      <dgm:prSet presAssocID="{288A16ED-1FCA-446F-A8FE-839B2506287E}" presName="Name0" presStyleCnt="0">
        <dgm:presLayoutVars>
          <dgm:chMax val="21"/>
          <dgm:chPref val="21"/>
        </dgm:presLayoutVars>
      </dgm:prSet>
      <dgm:spPr/>
    </dgm:pt>
    <dgm:pt modelId="{37928AD5-346F-48A6-8734-0E01162DC958}" type="pres">
      <dgm:prSet presAssocID="{45A0D0EF-19C4-450F-AEDF-627C7B7F3191}" presName="text1" presStyleCnt="0"/>
      <dgm:spPr/>
    </dgm:pt>
    <dgm:pt modelId="{4238EF8C-23B6-4E76-B3A2-5B091F3DAA0E}" type="pres">
      <dgm:prSet presAssocID="{45A0D0EF-19C4-450F-AEDF-627C7B7F3191}" presName="textRepeatNode" presStyleLbl="alignNode1" presStyleIdx="0" presStyleCnt="5" custLinFactNeighborX="-3584">
        <dgm:presLayoutVars>
          <dgm:chMax val="0"/>
          <dgm:chPref val="0"/>
          <dgm:bulletEnabled val="1"/>
        </dgm:presLayoutVars>
      </dgm:prSet>
      <dgm:spPr/>
    </dgm:pt>
    <dgm:pt modelId="{7CB80D5E-4F0F-42A1-BBAD-4BEE49FC7FAA}" type="pres">
      <dgm:prSet presAssocID="{45A0D0EF-19C4-450F-AEDF-627C7B7F3191}" presName="textaccent1" presStyleCnt="0"/>
      <dgm:spPr/>
    </dgm:pt>
    <dgm:pt modelId="{C3838BB3-CA52-4F27-8E84-C50B24A78B0D}" type="pres">
      <dgm:prSet presAssocID="{45A0D0EF-19C4-450F-AEDF-627C7B7F3191}" presName="accentRepeatNode" presStyleLbl="solidAlignAcc1" presStyleIdx="0" presStyleCnt="10"/>
      <dgm:spPr/>
    </dgm:pt>
    <dgm:pt modelId="{F6BAC560-C4F8-410D-9ACB-F190971A25AB}" type="pres">
      <dgm:prSet presAssocID="{93A32C50-C5B5-4047-8D26-9167FAA2FF14}" presName="image1" presStyleCnt="0"/>
      <dgm:spPr/>
    </dgm:pt>
    <dgm:pt modelId="{E1B5CF76-7841-4BB2-A36A-79AC1AEDAF26}" type="pres">
      <dgm:prSet presAssocID="{93A32C50-C5B5-4047-8D26-9167FAA2FF14}" presName="imageRepeatNode" presStyleLbl="alignAcc1" presStyleIdx="0" presStyleCnt="5" custLinFactX="71303" custLinFactY="-14626" custLinFactNeighborX="100000" custLinFactNeighborY="-100000"/>
      <dgm:spPr/>
    </dgm:pt>
    <dgm:pt modelId="{30F1961B-4E11-4B4E-941B-1E9604A3CBA4}" type="pres">
      <dgm:prSet presAssocID="{93A32C50-C5B5-4047-8D26-9167FAA2FF14}" presName="imageaccent1" presStyleCnt="0"/>
      <dgm:spPr/>
    </dgm:pt>
    <dgm:pt modelId="{6523A24F-E01A-4AF6-967F-760CB6684CB7}" type="pres">
      <dgm:prSet presAssocID="{93A32C50-C5B5-4047-8D26-9167FAA2FF14}" presName="accentRepeatNode" presStyleLbl="solidAlignAcc1" presStyleIdx="1" presStyleCnt="10"/>
      <dgm:spPr/>
    </dgm:pt>
    <dgm:pt modelId="{EB45D336-F4A2-4838-A669-F6B7C928749E}" type="pres">
      <dgm:prSet presAssocID="{A2D25A67-1448-43B8-9FAA-E17E0DD089CC}" presName="text2" presStyleCnt="0"/>
      <dgm:spPr/>
    </dgm:pt>
    <dgm:pt modelId="{555B5435-32FE-4A3C-B66B-71CCA3D4FF80}" type="pres">
      <dgm:prSet presAssocID="{A2D25A67-1448-43B8-9FAA-E17E0DD089CC}" presName="textRepeatNode" presStyleLbl="alignNode1" presStyleIdx="1" presStyleCnt="5" custScaleX="99418" custLinFactNeighborX="-3584" custLinFactNeighborY="-7936">
        <dgm:presLayoutVars>
          <dgm:chMax val="0"/>
          <dgm:chPref val="0"/>
          <dgm:bulletEnabled val="1"/>
        </dgm:presLayoutVars>
      </dgm:prSet>
      <dgm:spPr/>
    </dgm:pt>
    <dgm:pt modelId="{F93203C6-549D-468F-8D21-3923F912F31F}" type="pres">
      <dgm:prSet presAssocID="{A2D25A67-1448-43B8-9FAA-E17E0DD089CC}" presName="textaccent2" presStyleCnt="0"/>
      <dgm:spPr/>
    </dgm:pt>
    <dgm:pt modelId="{57EAFB82-2D05-43B2-8C11-53781A550438}" type="pres">
      <dgm:prSet presAssocID="{A2D25A67-1448-43B8-9FAA-E17E0DD089CC}" presName="accentRepeatNode" presStyleLbl="solidAlignAcc1" presStyleIdx="2" presStyleCnt="10"/>
      <dgm:spPr/>
    </dgm:pt>
    <dgm:pt modelId="{12E3E118-4AD1-4EB1-9134-13AB1A0C862A}" type="pres">
      <dgm:prSet presAssocID="{E800DFB5-7F25-4410-938C-11CF907ED1E7}" presName="image2" presStyleCnt="0"/>
      <dgm:spPr/>
    </dgm:pt>
    <dgm:pt modelId="{7146D9FC-867B-426F-A8D0-355394A59C12}" type="pres">
      <dgm:prSet presAssocID="{E800DFB5-7F25-4410-938C-11CF907ED1E7}" presName="imageRepeatNode" presStyleLbl="alignAcc1" presStyleIdx="1" presStyleCnt="5" custLinFactNeighborX="83942" custLinFactNeighborY="-58016"/>
      <dgm:spPr/>
    </dgm:pt>
    <dgm:pt modelId="{C1753187-DA35-4590-BA3E-CBF15BF78C27}" type="pres">
      <dgm:prSet presAssocID="{E800DFB5-7F25-4410-938C-11CF907ED1E7}" presName="imageaccent2" presStyleCnt="0"/>
      <dgm:spPr/>
    </dgm:pt>
    <dgm:pt modelId="{8B4CBBA4-37D2-4975-8CCF-C95D8BE41BB7}" type="pres">
      <dgm:prSet presAssocID="{E800DFB5-7F25-4410-938C-11CF907ED1E7}" presName="accentRepeatNode" presStyleLbl="solidAlignAcc1" presStyleIdx="3" presStyleCnt="10"/>
      <dgm:spPr/>
    </dgm:pt>
    <dgm:pt modelId="{DE9F98D0-FFF8-49B0-A1FF-83D196BAFA98}" type="pres">
      <dgm:prSet presAssocID="{A2CDED6B-CF2B-401F-BC1C-0EF538F607AC}" presName="text3" presStyleCnt="0"/>
      <dgm:spPr/>
    </dgm:pt>
    <dgm:pt modelId="{773BF382-0D6F-4E81-B678-410279434746}" type="pres">
      <dgm:prSet presAssocID="{A2CDED6B-CF2B-401F-BC1C-0EF538F607AC}" presName="textRepeatNode" presStyleLbl="alignNode1" presStyleIdx="2" presStyleCnt="5" custLinFactNeighborX="-7393" custLinFactNeighborY="3289">
        <dgm:presLayoutVars>
          <dgm:chMax val="0"/>
          <dgm:chPref val="0"/>
          <dgm:bulletEnabled val="1"/>
        </dgm:presLayoutVars>
      </dgm:prSet>
      <dgm:spPr/>
    </dgm:pt>
    <dgm:pt modelId="{529FF75C-859E-4325-8416-383DC7477D64}" type="pres">
      <dgm:prSet presAssocID="{A2CDED6B-CF2B-401F-BC1C-0EF538F607AC}" presName="textaccent3" presStyleCnt="0"/>
      <dgm:spPr/>
    </dgm:pt>
    <dgm:pt modelId="{0EC2081F-3B26-4608-9C5D-9F65B0EA66D5}" type="pres">
      <dgm:prSet presAssocID="{A2CDED6B-CF2B-401F-BC1C-0EF538F607AC}" presName="accentRepeatNode" presStyleLbl="solidAlignAcc1" presStyleIdx="4" presStyleCnt="10"/>
      <dgm:spPr/>
    </dgm:pt>
    <dgm:pt modelId="{FB338201-C608-4304-A52A-A8F0BA149E1B}" type="pres">
      <dgm:prSet presAssocID="{75F3E75A-B907-4DD3-A26C-962F95122A30}" presName="image3" presStyleCnt="0"/>
      <dgm:spPr/>
    </dgm:pt>
    <dgm:pt modelId="{C21C6FDB-2F12-4038-80AA-F231EF639967}" type="pres">
      <dgm:prSet presAssocID="{75F3E75A-B907-4DD3-A26C-962F95122A30}" presName="imageRepeatNode" presStyleLbl="alignAcc1" presStyleIdx="2" presStyleCnt="5" custLinFactX="-76048" custLinFactY="13161" custLinFactNeighborX="-100000" custLinFactNeighborY="100000"/>
      <dgm:spPr/>
    </dgm:pt>
    <dgm:pt modelId="{1C1D2CB9-6066-436F-82C1-812DF5D8E113}" type="pres">
      <dgm:prSet presAssocID="{75F3E75A-B907-4DD3-A26C-962F95122A30}" presName="imageaccent3" presStyleCnt="0"/>
      <dgm:spPr/>
    </dgm:pt>
    <dgm:pt modelId="{B4C834BC-944D-4227-82C4-083E2CE344F4}" type="pres">
      <dgm:prSet presAssocID="{75F3E75A-B907-4DD3-A26C-962F95122A30}" presName="accentRepeatNode" presStyleLbl="solidAlignAcc1" presStyleIdx="5" presStyleCnt="10"/>
      <dgm:spPr/>
    </dgm:pt>
    <dgm:pt modelId="{54574AF5-321D-4889-A5BF-5BF55855AD60}" type="pres">
      <dgm:prSet presAssocID="{9D60DE9A-9319-4B16-9C65-83C1E542F52D}" presName="text4" presStyleCnt="0"/>
      <dgm:spPr/>
    </dgm:pt>
    <dgm:pt modelId="{5352D7E7-A37E-47FF-A141-9549D9A3BAA8}" type="pres">
      <dgm:prSet presAssocID="{9D60DE9A-9319-4B16-9C65-83C1E542F52D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F35F3411-C71E-44EF-9414-985CBB38FB8A}" type="pres">
      <dgm:prSet presAssocID="{9D60DE9A-9319-4B16-9C65-83C1E542F52D}" presName="textaccent4" presStyleCnt="0"/>
      <dgm:spPr/>
    </dgm:pt>
    <dgm:pt modelId="{3D219BFD-4B09-4FD2-99D8-D705C3AEE606}" type="pres">
      <dgm:prSet presAssocID="{9D60DE9A-9319-4B16-9C65-83C1E542F52D}" presName="accentRepeatNode" presStyleLbl="solidAlignAcc1" presStyleIdx="6" presStyleCnt="10"/>
      <dgm:spPr/>
    </dgm:pt>
    <dgm:pt modelId="{8493112D-904F-4E0B-BDCD-615681E9C40B}" type="pres">
      <dgm:prSet presAssocID="{43A01AE4-4499-4B33-A70A-B41626A19598}" presName="image4" presStyleCnt="0"/>
      <dgm:spPr/>
    </dgm:pt>
    <dgm:pt modelId="{79D54DA5-A2E0-4DD3-A098-772E3CFDA007}" type="pres">
      <dgm:prSet presAssocID="{43A01AE4-4499-4B33-A70A-B41626A19598}" presName="imageRepeatNode" presStyleLbl="alignAcc1" presStyleIdx="3" presStyleCnt="5" custLinFactNeighborX="-87180" custLinFactNeighborY="49229"/>
      <dgm:spPr/>
    </dgm:pt>
    <dgm:pt modelId="{93EE0AF9-BF85-4377-8132-F10EDACC18CC}" type="pres">
      <dgm:prSet presAssocID="{43A01AE4-4499-4B33-A70A-B41626A19598}" presName="imageaccent4" presStyleCnt="0"/>
      <dgm:spPr/>
    </dgm:pt>
    <dgm:pt modelId="{266EF44B-61D1-4C8A-924D-F489CAE385D3}" type="pres">
      <dgm:prSet presAssocID="{43A01AE4-4499-4B33-A70A-B41626A19598}" presName="accentRepeatNode" presStyleLbl="solidAlignAcc1" presStyleIdx="7" presStyleCnt="10"/>
      <dgm:spPr/>
    </dgm:pt>
    <dgm:pt modelId="{C09CA0F0-404A-497C-9542-9EB0A2162790}" type="pres">
      <dgm:prSet presAssocID="{51704D06-79F0-4523-A6D7-82FCF878FEC8}" presName="text5" presStyleCnt="0"/>
      <dgm:spPr/>
    </dgm:pt>
    <dgm:pt modelId="{B1498B4E-910A-4BD3-9B48-26014AD58C9B}" type="pres">
      <dgm:prSet presAssocID="{51704D06-79F0-4523-A6D7-82FCF878FEC8}" presName="textRepeatNode" presStyleLbl="alignNode1" presStyleIdx="4" presStyleCnt="5" custScaleX="105499" custLinFactNeighborX="-1580">
        <dgm:presLayoutVars>
          <dgm:chMax val="0"/>
          <dgm:chPref val="0"/>
          <dgm:bulletEnabled val="1"/>
        </dgm:presLayoutVars>
      </dgm:prSet>
      <dgm:spPr/>
    </dgm:pt>
    <dgm:pt modelId="{B3ED71D5-E83F-4504-941A-C7C7C1106F49}" type="pres">
      <dgm:prSet presAssocID="{51704D06-79F0-4523-A6D7-82FCF878FEC8}" presName="textaccent5" presStyleCnt="0"/>
      <dgm:spPr/>
    </dgm:pt>
    <dgm:pt modelId="{66831341-C8AB-4895-824B-2791A42D4D27}" type="pres">
      <dgm:prSet presAssocID="{51704D06-79F0-4523-A6D7-82FCF878FEC8}" presName="accentRepeatNode" presStyleLbl="solidAlignAcc1" presStyleIdx="8" presStyleCnt="10"/>
      <dgm:spPr/>
    </dgm:pt>
    <dgm:pt modelId="{4FD83608-3591-4994-A66E-90C936039002}" type="pres">
      <dgm:prSet presAssocID="{8C3D26AE-5BF4-4B4B-ABE7-8906F2FF1937}" presName="image5" presStyleCnt="0"/>
      <dgm:spPr/>
    </dgm:pt>
    <dgm:pt modelId="{BF5818D7-F7A5-46F6-ADD8-9512C896F981}" type="pres">
      <dgm:prSet presAssocID="{8C3D26AE-5BF4-4B4B-ABE7-8906F2FF1937}" presName="imageRepeatNode" presStyleLbl="alignAcc1" presStyleIdx="4" presStyleCnt="5" custLinFactNeighborX="-4922" custLinFactNeighborY="-622"/>
      <dgm:spPr/>
    </dgm:pt>
    <dgm:pt modelId="{7B94336F-8A83-466E-8730-503F7BD81DF0}" type="pres">
      <dgm:prSet presAssocID="{8C3D26AE-5BF4-4B4B-ABE7-8906F2FF1937}" presName="imageaccent5" presStyleCnt="0"/>
      <dgm:spPr/>
    </dgm:pt>
    <dgm:pt modelId="{CDF3A87C-FF6D-44D2-B826-CE030287445E}" type="pres">
      <dgm:prSet presAssocID="{8C3D26AE-5BF4-4B4B-ABE7-8906F2FF1937}" presName="accentRepeatNode" presStyleLbl="solidAlignAcc1" presStyleIdx="9" presStyleCnt="10" custLinFactNeighborX="10376"/>
      <dgm:spPr/>
    </dgm:pt>
  </dgm:ptLst>
  <dgm:cxnLst>
    <dgm:cxn modelId="{3DB92312-E52F-4598-98D5-E24066B4A7EA}" type="presOf" srcId="{A2CDED6B-CF2B-401F-BC1C-0EF538F607AC}" destId="{773BF382-0D6F-4E81-B678-410279434746}" srcOrd="0" destOrd="0" presId="urn:microsoft.com/office/officeart/2008/layout/HexagonCluster"/>
    <dgm:cxn modelId="{A4244D1B-E06B-4FD3-B28F-78B350D153CC}" type="presOf" srcId="{45A0D0EF-19C4-450F-AEDF-627C7B7F3191}" destId="{4238EF8C-23B6-4E76-B3A2-5B091F3DAA0E}" srcOrd="0" destOrd="0" presId="urn:microsoft.com/office/officeart/2008/layout/HexagonCluster"/>
    <dgm:cxn modelId="{4EE7BA26-1495-4E98-91C1-0F2B2616DDE0}" srcId="{288A16ED-1FCA-446F-A8FE-839B2506287E}" destId="{A2CDED6B-CF2B-401F-BC1C-0EF538F607AC}" srcOrd="2" destOrd="0" parTransId="{6A06DA5E-6E15-4740-A9D6-132E48E9F690}" sibTransId="{75F3E75A-B907-4DD3-A26C-962F95122A30}"/>
    <dgm:cxn modelId="{E548585F-D99A-4D17-BE51-3641BD0A66D3}" type="presOf" srcId="{A2D25A67-1448-43B8-9FAA-E17E0DD089CC}" destId="{555B5435-32FE-4A3C-B66B-71CCA3D4FF80}" srcOrd="0" destOrd="0" presId="urn:microsoft.com/office/officeart/2008/layout/HexagonCluster"/>
    <dgm:cxn modelId="{7A8BA372-6FB4-4CE7-9D70-B000FA2B7464}" srcId="{288A16ED-1FCA-446F-A8FE-839B2506287E}" destId="{9D60DE9A-9319-4B16-9C65-83C1E542F52D}" srcOrd="3" destOrd="0" parTransId="{C4156C73-DF67-428E-B913-23090358E6CD}" sibTransId="{43A01AE4-4499-4B33-A70A-B41626A19598}"/>
    <dgm:cxn modelId="{F9F5A972-E012-4EBF-B38B-E2AFF71C2B9C}" type="presOf" srcId="{8C3D26AE-5BF4-4B4B-ABE7-8906F2FF1937}" destId="{BF5818D7-F7A5-46F6-ADD8-9512C896F981}" srcOrd="0" destOrd="0" presId="urn:microsoft.com/office/officeart/2008/layout/HexagonCluster"/>
    <dgm:cxn modelId="{395F0759-DD89-47EB-8779-522E2BAF38EC}" type="presOf" srcId="{75F3E75A-B907-4DD3-A26C-962F95122A30}" destId="{C21C6FDB-2F12-4038-80AA-F231EF639967}" srcOrd="0" destOrd="0" presId="urn:microsoft.com/office/officeart/2008/layout/HexagonCluster"/>
    <dgm:cxn modelId="{937D4A79-E07D-43EA-876C-87EF1F45B2CF}" srcId="{288A16ED-1FCA-446F-A8FE-839B2506287E}" destId="{51704D06-79F0-4523-A6D7-82FCF878FEC8}" srcOrd="4" destOrd="0" parTransId="{051BFD80-8B45-4DA9-BF16-BC3EEB94B1E7}" sibTransId="{8C3D26AE-5BF4-4B4B-ABE7-8906F2FF1937}"/>
    <dgm:cxn modelId="{6D12C384-C236-4DD0-AA03-E4B40414E326}" type="presOf" srcId="{93A32C50-C5B5-4047-8D26-9167FAA2FF14}" destId="{E1B5CF76-7841-4BB2-A36A-79AC1AEDAF26}" srcOrd="0" destOrd="0" presId="urn:microsoft.com/office/officeart/2008/layout/HexagonCluster"/>
    <dgm:cxn modelId="{2F17D9A5-CAF6-4F82-929C-B1611C1FB1A5}" type="presOf" srcId="{288A16ED-1FCA-446F-A8FE-839B2506287E}" destId="{2705938E-D876-4AAB-9494-F2477CACBAE0}" srcOrd="0" destOrd="0" presId="urn:microsoft.com/office/officeart/2008/layout/HexagonCluster"/>
    <dgm:cxn modelId="{830C0FCA-E200-4434-BF3C-0DCA9CB1ED95}" type="presOf" srcId="{9D60DE9A-9319-4B16-9C65-83C1E542F52D}" destId="{5352D7E7-A37E-47FF-A141-9549D9A3BAA8}" srcOrd="0" destOrd="0" presId="urn:microsoft.com/office/officeart/2008/layout/HexagonCluster"/>
    <dgm:cxn modelId="{9E9DE6CE-487C-4E14-93F3-ED3A55BA9B60}" srcId="{288A16ED-1FCA-446F-A8FE-839B2506287E}" destId="{45A0D0EF-19C4-450F-AEDF-627C7B7F3191}" srcOrd="0" destOrd="0" parTransId="{4D76DE14-819B-40E3-A7E9-62D290B766D0}" sibTransId="{93A32C50-C5B5-4047-8D26-9167FAA2FF14}"/>
    <dgm:cxn modelId="{27B9B8DD-DCB9-4750-BE67-28DFBC5CC274}" srcId="{288A16ED-1FCA-446F-A8FE-839B2506287E}" destId="{A2D25A67-1448-43B8-9FAA-E17E0DD089CC}" srcOrd="1" destOrd="0" parTransId="{FA6A0F97-6D88-4E11-87BA-A5EA5DE4471B}" sibTransId="{E800DFB5-7F25-4410-938C-11CF907ED1E7}"/>
    <dgm:cxn modelId="{ABAB7DEF-4696-4EA3-B769-A1A59EF2C91E}" type="presOf" srcId="{E800DFB5-7F25-4410-938C-11CF907ED1E7}" destId="{7146D9FC-867B-426F-A8D0-355394A59C12}" srcOrd="0" destOrd="0" presId="urn:microsoft.com/office/officeart/2008/layout/HexagonCluster"/>
    <dgm:cxn modelId="{0FC69FF9-CD94-41D5-936D-380BB9963134}" type="presOf" srcId="{51704D06-79F0-4523-A6D7-82FCF878FEC8}" destId="{B1498B4E-910A-4BD3-9B48-26014AD58C9B}" srcOrd="0" destOrd="0" presId="urn:microsoft.com/office/officeart/2008/layout/HexagonCluster"/>
    <dgm:cxn modelId="{49C6B6FD-3572-449D-9342-C3F8DFA2FE0B}" type="presOf" srcId="{43A01AE4-4499-4B33-A70A-B41626A19598}" destId="{79D54DA5-A2E0-4DD3-A098-772E3CFDA007}" srcOrd="0" destOrd="0" presId="urn:microsoft.com/office/officeart/2008/layout/HexagonCluster"/>
    <dgm:cxn modelId="{37A183F5-B384-44DD-9516-963B6DA04683}" type="presParOf" srcId="{2705938E-D876-4AAB-9494-F2477CACBAE0}" destId="{37928AD5-346F-48A6-8734-0E01162DC958}" srcOrd="0" destOrd="0" presId="urn:microsoft.com/office/officeart/2008/layout/HexagonCluster"/>
    <dgm:cxn modelId="{4A8BA78A-B351-42D7-8F49-2B7CD0888B91}" type="presParOf" srcId="{37928AD5-346F-48A6-8734-0E01162DC958}" destId="{4238EF8C-23B6-4E76-B3A2-5B091F3DAA0E}" srcOrd="0" destOrd="0" presId="urn:microsoft.com/office/officeart/2008/layout/HexagonCluster"/>
    <dgm:cxn modelId="{C320F2D5-01D4-46D9-95D7-BFBEDD9C0B92}" type="presParOf" srcId="{2705938E-D876-4AAB-9494-F2477CACBAE0}" destId="{7CB80D5E-4F0F-42A1-BBAD-4BEE49FC7FAA}" srcOrd="1" destOrd="0" presId="urn:microsoft.com/office/officeart/2008/layout/HexagonCluster"/>
    <dgm:cxn modelId="{95F7E95D-B0E4-46BB-856A-419FF2D10293}" type="presParOf" srcId="{7CB80D5E-4F0F-42A1-BBAD-4BEE49FC7FAA}" destId="{C3838BB3-CA52-4F27-8E84-C50B24A78B0D}" srcOrd="0" destOrd="0" presId="urn:microsoft.com/office/officeart/2008/layout/HexagonCluster"/>
    <dgm:cxn modelId="{1B3CC548-C768-47EA-8155-63B09D090A50}" type="presParOf" srcId="{2705938E-D876-4AAB-9494-F2477CACBAE0}" destId="{F6BAC560-C4F8-410D-9ACB-F190971A25AB}" srcOrd="2" destOrd="0" presId="urn:microsoft.com/office/officeart/2008/layout/HexagonCluster"/>
    <dgm:cxn modelId="{36D87C1E-7092-49A3-9C68-6599B931F501}" type="presParOf" srcId="{F6BAC560-C4F8-410D-9ACB-F190971A25AB}" destId="{E1B5CF76-7841-4BB2-A36A-79AC1AEDAF26}" srcOrd="0" destOrd="0" presId="urn:microsoft.com/office/officeart/2008/layout/HexagonCluster"/>
    <dgm:cxn modelId="{56430C60-1246-4DB1-95BD-2A5A6B31FD88}" type="presParOf" srcId="{2705938E-D876-4AAB-9494-F2477CACBAE0}" destId="{30F1961B-4E11-4B4E-941B-1E9604A3CBA4}" srcOrd="3" destOrd="0" presId="urn:microsoft.com/office/officeart/2008/layout/HexagonCluster"/>
    <dgm:cxn modelId="{869428A8-3535-48CE-B86C-F1B1A156ABFD}" type="presParOf" srcId="{30F1961B-4E11-4B4E-941B-1E9604A3CBA4}" destId="{6523A24F-E01A-4AF6-967F-760CB6684CB7}" srcOrd="0" destOrd="0" presId="urn:microsoft.com/office/officeart/2008/layout/HexagonCluster"/>
    <dgm:cxn modelId="{C88BC196-DDEA-4659-B6DB-C943649F8709}" type="presParOf" srcId="{2705938E-D876-4AAB-9494-F2477CACBAE0}" destId="{EB45D336-F4A2-4838-A669-F6B7C928749E}" srcOrd="4" destOrd="0" presId="urn:microsoft.com/office/officeart/2008/layout/HexagonCluster"/>
    <dgm:cxn modelId="{9A9F3304-1664-4400-9B2B-7652A002AABD}" type="presParOf" srcId="{EB45D336-F4A2-4838-A669-F6B7C928749E}" destId="{555B5435-32FE-4A3C-B66B-71CCA3D4FF80}" srcOrd="0" destOrd="0" presId="urn:microsoft.com/office/officeart/2008/layout/HexagonCluster"/>
    <dgm:cxn modelId="{F5BDEDD5-3FD7-4B66-B687-54987482F4AD}" type="presParOf" srcId="{2705938E-D876-4AAB-9494-F2477CACBAE0}" destId="{F93203C6-549D-468F-8D21-3923F912F31F}" srcOrd="5" destOrd="0" presId="urn:microsoft.com/office/officeart/2008/layout/HexagonCluster"/>
    <dgm:cxn modelId="{5716D23C-2100-42A0-826B-CFC5EBEE95E1}" type="presParOf" srcId="{F93203C6-549D-468F-8D21-3923F912F31F}" destId="{57EAFB82-2D05-43B2-8C11-53781A550438}" srcOrd="0" destOrd="0" presId="urn:microsoft.com/office/officeart/2008/layout/HexagonCluster"/>
    <dgm:cxn modelId="{89F8A14B-5DAA-4A3C-BB64-2BD0216160F7}" type="presParOf" srcId="{2705938E-D876-4AAB-9494-F2477CACBAE0}" destId="{12E3E118-4AD1-4EB1-9134-13AB1A0C862A}" srcOrd="6" destOrd="0" presId="urn:microsoft.com/office/officeart/2008/layout/HexagonCluster"/>
    <dgm:cxn modelId="{4EFEE652-2D09-4DEC-AF4D-FD79DD69E2A2}" type="presParOf" srcId="{12E3E118-4AD1-4EB1-9134-13AB1A0C862A}" destId="{7146D9FC-867B-426F-A8D0-355394A59C12}" srcOrd="0" destOrd="0" presId="urn:microsoft.com/office/officeart/2008/layout/HexagonCluster"/>
    <dgm:cxn modelId="{7EFDDC45-2FB8-4C90-939B-76414C31E599}" type="presParOf" srcId="{2705938E-D876-4AAB-9494-F2477CACBAE0}" destId="{C1753187-DA35-4590-BA3E-CBF15BF78C27}" srcOrd="7" destOrd="0" presId="urn:microsoft.com/office/officeart/2008/layout/HexagonCluster"/>
    <dgm:cxn modelId="{6974E90B-A132-432F-BD73-967BCDE4FF68}" type="presParOf" srcId="{C1753187-DA35-4590-BA3E-CBF15BF78C27}" destId="{8B4CBBA4-37D2-4975-8CCF-C95D8BE41BB7}" srcOrd="0" destOrd="0" presId="urn:microsoft.com/office/officeart/2008/layout/HexagonCluster"/>
    <dgm:cxn modelId="{01BC437A-B121-4930-83F6-177DF7C916A4}" type="presParOf" srcId="{2705938E-D876-4AAB-9494-F2477CACBAE0}" destId="{DE9F98D0-FFF8-49B0-A1FF-83D196BAFA98}" srcOrd="8" destOrd="0" presId="urn:microsoft.com/office/officeart/2008/layout/HexagonCluster"/>
    <dgm:cxn modelId="{813DF8E2-5401-4FDA-8986-2B7F0E7F76C4}" type="presParOf" srcId="{DE9F98D0-FFF8-49B0-A1FF-83D196BAFA98}" destId="{773BF382-0D6F-4E81-B678-410279434746}" srcOrd="0" destOrd="0" presId="urn:microsoft.com/office/officeart/2008/layout/HexagonCluster"/>
    <dgm:cxn modelId="{81CC043D-C8DC-4677-B795-0F67235615C6}" type="presParOf" srcId="{2705938E-D876-4AAB-9494-F2477CACBAE0}" destId="{529FF75C-859E-4325-8416-383DC7477D64}" srcOrd="9" destOrd="0" presId="urn:microsoft.com/office/officeart/2008/layout/HexagonCluster"/>
    <dgm:cxn modelId="{C4DEE029-C700-412A-9B63-0F1769BD3468}" type="presParOf" srcId="{529FF75C-859E-4325-8416-383DC7477D64}" destId="{0EC2081F-3B26-4608-9C5D-9F65B0EA66D5}" srcOrd="0" destOrd="0" presId="urn:microsoft.com/office/officeart/2008/layout/HexagonCluster"/>
    <dgm:cxn modelId="{B9435F16-CF9E-4D2B-8EE6-0DF0D779BC57}" type="presParOf" srcId="{2705938E-D876-4AAB-9494-F2477CACBAE0}" destId="{FB338201-C608-4304-A52A-A8F0BA149E1B}" srcOrd="10" destOrd="0" presId="urn:microsoft.com/office/officeart/2008/layout/HexagonCluster"/>
    <dgm:cxn modelId="{FB3C7A12-6143-48EF-879D-440EA7949C15}" type="presParOf" srcId="{FB338201-C608-4304-A52A-A8F0BA149E1B}" destId="{C21C6FDB-2F12-4038-80AA-F231EF639967}" srcOrd="0" destOrd="0" presId="urn:microsoft.com/office/officeart/2008/layout/HexagonCluster"/>
    <dgm:cxn modelId="{926BA5CB-54BC-4343-8CB8-AF5AE6B16EA6}" type="presParOf" srcId="{2705938E-D876-4AAB-9494-F2477CACBAE0}" destId="{1C1D2CB9-6066-436F-82C1-812DF5D8E113}" srcOrd="11" destOrd="0" presId="urn:microsoft.com/office/officeart/2008/layout/HexagonCluster"/>
    <dgm:cxn modelId="{6C7B6478-EB5D-41FE-A1EE-6BAD5DB61FF5}" type="presParOf" srcId="{1C1D2CB9-6066-436F-82C1-812DF5D8E113}" destId="{B4C834BC-944D-4227-82C4-083E2CE344F4}" srcOrd="0" destOrd="0" presId="urn:microsoft.com/office/officeart/2008/layout/HexagonCluster"/>
    <dgm:cxn modelId="{51971B0E-B9B3-4316-8248-B077C94A55D9}" type="presParOf" srcId="{2705938E-D876-4AAB-9494-F2477CACBAE0}" destId="{54574AF5-321D-4889-A5BF-5BF55855AD60}" srcOrd="12" destOrd="0" presId="urn:microsoft.com/office/officeart/2008/layout/HexagonCluster"/>
    <dgm:cxn modelId="{1171B6DD-C99F-4A4F-BE5E-AFDC70F07C91}" type="presParOf" srcId="{54574AF5-321D-4889-A5BF-5BF55855AD60}" destId="{5352D7E7-A37E-47FF-A141-9549D9A3BAA8}" srcOrd="0" destOrd="0" presId="urn:microsoft.com/office/officeart/2008/layout/HexagonCluster"/>
    <dgm:cxn modelId="{0F334467-9674-47A7-807F-0B5401DA8D0D}" type="presParOf" srcId="{2705938E-D876-4AAB-9494-F2477CACBAE0}" destId="{F35F3411-C71E-44EF-9414-985CBB38FB8A}" srcOrd="13" destOrd="0" presId="urn:microsoft.com/office/officeart/2008/layout/HexagonCluster"/>
    <dgm:cxn modelId="{419B6E00-86E4-4FB1-B43C-91239E6AEB94}" type="presParOf" srcId="{F35F3411-C71E-44EF-9414-985CBB38FB8A}" destId="{3D219BFD-4B09-4FD2-99D8-D705C3AEE606}" srcOrd="0" destOrd="0" presId="urn:microsoft.com/office/officeart/2008/layout/HexagonCluster"/>
    <dgm:cxn modelId="{A27874DD-FC04-4521-B62F-DF157AA88C99}" type="presParOf" srcId="{2705938E-D876-4AAB-9494-F2477CACBAE0}" destId="{8493112D-904F-4E0B-BDCD-615681E9C40B}" srcOrd="14" destOrd="0" presId="urn:microsoft.com/office/officeart/2008/layout/HexagonCluster"/>
    <dgm:cxn modelId="{0D8DA32D-9949-4713-B080-3F74D1FD2DE5}" type="presParOf" srcId="{8493112D-904F-4E0B-BDCD-615681E9C40B}" destId="{79D54DA5-A2E0-4DD3-A098-772E3CFDA007}" srcOrd="0" destOrd="0" presId="urn:microsoft.com/office/officeart/2008/layout/HexagonCluster"/>
    <dgm:cxn modelId="{6551B31F-B246-4325-BE75-F707E9FA1E41}" type="presParOf" srcId="{2705938E-D876-4AAB-9494-F2477CACBAE0}" destId="{93EE0AF9-BF85-4377-8132-F10EDACC18CC}" srcOrd="15" destOrd="0" presId="urn:microsoft.com/office/officeart/2008/layout/HexagonCluster"/>
    <dgm:cxn modelId="{CAEA135D-3658-4372-B8B0-44E576A66ACD}" type="presParOf" srcId="{93EE0AF9-BF85-4377-8132-F10EDACC18CC}" destId="{266EF44B-61D1-4C8A-924D-F489CAE385D3}" srcOrd="0" destOrd="0" presId="urn:microsoft.com/office/officeart/2008/layout/HexagonCluster"/>
    <dgm:cxn modelId="{789D7921-FF46-46A7-8DFA-5807563131AE}" type="presParOf" srcId="{2705938E-D876-4AAB-9494-F2477CACBAE0}" destId="{C09CA0F0-404A-497C-9542-9EB0A2162790}" srcOrd="16" destOrd="0" presId="urn:microsoft.com/office/officeart/2008/layout/HexagonCluster"/>
    <dgm:cxn modelId="{A409E2E8-68D3-481E-B54E-EF836406717E}" type="presParOf" srcId="{C09CA0F0-404A-497C-9542-9EB0A2162790}" destId="{B1498B4E-910A-4BD3-9B48-26014AD58C9B}" srcOrd="0" destOrd="0" presId="urn:microsoft.com/office/officeart/2008/layout/HexagonCluster"/>
    <dgm:cxn modelId="{A9DB2BAB-4732-410E-BE0C-65BD151397AF}" type="presParOf" srcId="{2705938E-D876-4AAB-9494-F2477CACBAE0}" destId="{B3ED71D5-E83F-4504-941A-C7C7C1106F49}" srcOrd="17" destOrd="0" presId="urn:microsoft.com/office/officeart/2008/layout/HexagonCluster"/>
    <dgm:cxn modelId="{9B781438-1089-491D-B660-522179FD9C21}" type="presParOf" srcId="{B3ED71D5-E83F-4504-941A-C7C7C1106F49}" destId="{66831341-C8AB-4895-824B-2791A42D4D27}" srcOrd="0" destOrd="0" presId="urn:microsoft.com/office/officeart/2008/layout/HexagonCluster"/>
    <dgm:cxn modelId="{A9908791-A549-4D29-A13B-AE2B9BA46A22}" type="presParOf" srcId="{2705938E-D876-4AAB-9494-F2477CACBAE0}" destId="{4FD83608-3591-4994-A66E-90C936039002}" srcOrd="18" destOrd="0" presId="urn:microsoft.com/office/officeart/2008/layout/HexagonCluster"/>
    <dgm:cxn modelId="{A07FF602-B4C3-4C3D-8874-EED1FC9F4F68}" type="presParOf" srcId="{4FD83608-3591-4994-A66E-90C936039002}" destId="{BF5818D7-F7A5-46F6-ADD8-9512C896F981}" srcOrd="0" destOrd="0" presId="urn:microsoft.com/office/officeart/2008/layout/HexagonCluster"/>
    <dgm:cxn modelId="{3798482A-EF2A-4B07-82BE-8D511476FB1D}" type="presParOf" srcId="{2705938E-D876-4AAB-9494-F2477CACBAE0}" destId="{7B94336F-8A83-466E-8730-503F7BD81DF0}" srcOrd="19" destOrd="0" presId="urn:microsoft.com/office/officeart/2008/layout/HexagonCluster"/>
    <dgm:cxn modelId="{2567CA5E-44BB-499A-8BB1-6273488DF867}" type="presParOf" srcId="{7B94336F-8A83-466E-8730-503F7BD81DF0}" destId="{CDF3A87C-FF6D-44D2-B826-CE030287445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019D1-699D-44C2-85D1-6C72A64DA671}">
      <dsp:nvSpPr>
        <dsp:cNvPr id="0" name=""/>
        <dsp:cNvSpPr/>
      </dsp:nvSpPr>
      <dsp:spPr>
        <a:xfrm rot="5400000">
          <a:off x="-189587" y="192628"/>
          <a:ext cx="1263919" cy="884743"/>
        </a:xfrm>
        <a:prstGeom prst="chevron">
          <a:avLst/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1</a:t>
          </a:r>
        </a:p>
      </dsp:txBody>
      <dsp:txXfrm rot="-5400000">
        <a:off x="2" y="445412"/>
        <a:ext cx="884743" cy="379176"/>
      </dsp:txXfrm>
    </dsp:sp>
    <dsp:sp modelId="{DBD8B071-2544-4331-BB45-6DEEC38971DC}">
      <dsp:nvSpPr>
        <dsp:cNvPr id="0" name=""/>
        <dsp:cNvSpPr/>
      </dsp:nvSpPr>
      <dsp:spPr>
        <a:xfrm rot="5400000">
          <a:off x="5132104" y="-4244320"/>
          <a:ext cx="821547" cy="9316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1" kern="1200" dirty="0">
              <a:solidFill>
                <a:schemeClr val="bg2">
                  <a:lumMod val="75000"/>
                </a:schemeClr>
              </a:solidFill>
            </a:rPr>
            <a:t>Сложность с созданием блоков связанных с изменениями законодательства</a:t>
          </a:r>
        </a:p>
      </dsp:txBody>
      <dsp:txXfrm rot="-5400000">
        <a:off x="884744" y="43145"/>
        <a:ext cx="9276164" cy="741337"/>
      </dsp:txXfrm>
    </dsp:sp>
    <dsp:sp modelId="{978C75ED-8183-4EF1-B25E-CD18B6EAC741}">
      <dsp:nvSpPr>
        <dsp:cNvPr id="0" name=""/>
        <dsp:cNvSpPr/>
      </dsp:nvSpPr>
      <dsp:spPr>
        <a:xfrm rot="5400000">
          <a:off x="-189587" y="1310072"/>
          <a:ext cx="1263919" cy="884743"/>
        </a:xfrm>
        <a:prstGeom prst="chevron">
          <a:avLst/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2</a:t>
          </a:r>
        </a:p>
      </dsp:txBody>
      <dsp:txXfrm rot="-5400000">
        <a:off x="2" y="1562856"/>
        <a:ext cx="884743" cy="379176"/>
      </dsp:txXfrm>
    </dsp:sp>
    <dsp:sp modelId="{1EF810B5-4794-4953-A820-3F0C0D2B7135}">
      <dsp:nvSpPr>
        <dsp:cNvPr id="0" name=""/>
        <dsp:cNvSpPr/>
      </dsp:nvSpPr>
      <dsp:spPr>
        <a:xfrm rot="5400000">
          <a:off x="5132104" y="-3126875"/>
          <a:ext cx="821547" cy="9316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1" kern="1200" dirty="0">
              <a:solidFill>
                <a:schemeClr val="bg2">
                  <a:lumMod val="75000"/>
                </a:schemeClr>
              </a:solidFill>
            </a:rPr>
            <a:t>Трудоемкость разработки и поддержки интеграции с ФИС ГИА и прием</a:t>
          </a:r>
        </a:p>
      </dsp:txBody>
      <dsp:txXfrm rot="-5400000">
        <a:off x="884744" y="1160590"/>
        <a:ext cx="9276164" cy="741337"/>
      </dsp:txXfrm>
    </dsp:sp>
    <dsp:sp modelId="{3D1A771F-7EA7-468A-AC47-736F5386F28D}">
      <dsp:nvSpPr>
        <dsp:cNvPr id="0" name=""/>
        <dsp:cNvSpPr/>
      </dsp:nvSpPr>
      <dsp:spPr>
        <a:xfrm rot="5400000">
          <a:off x="-189587" y="2427517"/>
          <a:ext cx="1263919" cy="884743"/>
        </a:xfrm>
        <a:prstGeom prst="chevron">
          <a:avLst/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4</a:t>
          </a:r>
        </a:p>
      </dsp:txBody>
      <dsp:txXfrm rot="-5400000">
        <a:off x="2" y="2680301"/>
        <a:ext cx="884743" cy="379176"/>
      </dsp:txXfrm>
    </dsp:sp>
    <dsp:sp modelId="{52D24416-2FD5-40D3-9480-A1CF84ED6C8F}">
      <dsp:nvSpPr>
        <dsp:cNvPr id="0" name=""/>
        <dsp:cNvSpPr/>
      </dsp:nvSpPr>
      <dsp:spPr>
        <a:xfrm rot="5400000">
          <a:off x="5132104" y="-2009431"/>
          <a:ext cx="821547" cy="9316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1" kern="1200" dirty="0">
              <a:solidFill>
                <a:schemeClr val="bg2">
                  <a:lumMod val="75000"/>
                </a:schemeClr>
              </a:solidFill>
            </a:rPr>
            <a:t>Устарела используемая технологическая платформа 8.2</a:t>
          </a:r>
        </a:p>
      </dsp:txBody>
      <dsp:txXfrm rot="-5400000">
        <a:off x="884744" y="2278034"/>
        <a:ext cx="9276164" cy="741337"/>
      </dsp:txXfrm>
    </dsp:sp>
    <dsp:sp modelId="{AF0A8195-A42D-452D-9F99-4E5CAAD1209A}">
      <dsp:nvSpPr>
        <dsp:cNvPr id="0" name=""/>
        <dsp:cNvSpPr/>
      </dsp:nvSpPr>
      <dsp:spPr>
        <a:xfrm rot="5400000">
          <a:off x="-189587" y="3544961"/>
          <a:ext cx="1263919" cy="884743"/>
        </a:xfrm>
        <a:prstGeom prst="chevron">
          <a:avLst/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5</a:t>
          </a:r>
        </a:p>
      </dsp:txBody>
      <dsp:txXfrm rot="-5400000">
        <a:off x="2" y="3797745"/>
        <a:ext cx="884743" cy="379176"/>
      </dsp:txXfrm>
    </dsp:sp>
    <dsp:sp modelId="{16EDC08D-4D7A-49A6-A9EE-D2F2A32F6160}">
      <dsp:nvSpPr>
        <dsp:cNvPr id="0" name=""/>
        <dsp:cNvSpPr/>
      </dsp:nvSpPr>
      <dsp:spPr>
        <a:xfrm rot="5400000">
          <a:off x="5132104" y="-862279"/>
          <a:ext cx="821547" cy="9316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1" kern="1200" dirty="0">
              <a:solidFill>
                <a:schemeClr val="bg2">
                  <a:lumMod val="75000"/>
                </a:schemeClr>
              </a:solidFill>
            </a:rPr>
            <a:t>Переход на типовую конфигурацию «1С:Колледж ПРОФ»</a:t>
          </a:r>
        </a:p>
      </dsp:txBody>
      <dsp:txXfrm rot="-5400000">
        <a:off x="884744" y="3425186"/>
        <a:ext cx="9276164" cy="741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27F6-2F1B-4114-B371-0A13EA9AF9C9}">
      <dsp:nvSpPr>
        <dsp:cNvPr id="0" name=""/>
        <dsp:cNvSpPr/>
      </dsp:nvSpPr>
      <dsp:spPr>
        <a:xfrm>
          <a:off x="0" y="3972365"/>
          <a:ext cx="10269537" cy="869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Сентябрь 2021</a:t>
          </a:r>
        </a:p>
      </dsp:txBody>
      <dsp:txXfrm>
        <a:off x="0" y="3972365"/>
        <a:ext cx="10269537" cy="469290"/>
      </dsp:txXfrm>
    </dsp:sp>
    <dsp:sp modelId="{B8246642-095C-49F2-804E-BCC4CA5285C3}">
      <dsp:nvSpPr>
        <dsp:cNvPr id="0" name=""/>
        <dsp:cNvSpPr/>
      </dsp:nvSpPr>
      <dsp:spPr>
        <a:xfrm>
          <a:off x="0" y="4424274"/>
          <a:ext cx="10269537" cy="3997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Работа в новой базе, параллельно доработка </a:t>
          </a:r>
        </a:p>
      </dsp:txBody>
      <dsp:txXfrm>
        <a:off x="0" y="4424274"/>
        <a:ext cx="10269537" cy="399765"/>
      </dsp:txXfrm>
    </dsp:sp>
    <dsp:sp modelId="{EE157D9D-50A9-4B33-A319-E1EC4162C9C4}">
      <dsp:nvSpPr>
        <dsp:cNvPr id="0" name=""/>
        <dsp:cNvSpPr/>
      </dsp:nvSpPr>
      <dsp:spPr>
        <a:xfrm rot="10800000">
          <a:off x="0" y="2648792"/>
          <a:ext cx="10269537" cy="13366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Август 2021</a:t>
          </a:r>
        </a:p>
      </dsp:txBody>
      <dsp:txXfrm rot="-10800000">
        <a:off x="0" y="2648792"/>
        <a:ext cx="10269537" cy="469149"/>
      </dsp:txXfrm>
    </dsp:sp>
    <dsp:sp modelId="{E19A01AA-770A-4311-BBB4-FF6055A9CD4E}">
      <dsp:nvSpPr>
        <dsp:cNvPr id="0" name=""/>
        <dsp:cNvSpPr/>
      </dsp:nvSpPr>
      <dsp:spPr>
        <a:xfrm>
          <a:off x="0" y="3117941"/>
          <a:ext cx="5134768" cy="3996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Повторно перенесли данные по «старым» студентам</a:t>
          </a:r>
        </a:p>
      </dsp:txBody>
      <dsp:txXfrm>
        <a:off x="0" y="3117941"/>
        <a:ext cx="5134768" cy="399646"/>
      </dsp:txXfrm>
    </dsp:sp>
    <dsp:sp modelId="{93DCB4EA-0360-423B-92CB-426BCD9B1179}">
      <dsp:nvSpPr>
        <dsp:cNvPr id="0" name=""/>
        <dsp:cNvSpPr/>
      </dsp:nvSpPr>
      <dsp:spPr>
        <a:xfrm>
          <a:off x="5134768" y="3117941"/>
          <a:ext cx="5134768" cy="3996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Выполнены «критические» доработки </a:t>
          </a:r>
        </a:p>
      </dsp:txBody>
      <dsp:txXfrm>
        <a:off x="5134768" y="3117941"/>
        <a:ext cx="5134768" cy="399646"/>
      </dsp:txXfrm>
    </dsp:sp>
    <dsp:sp modelId="{D36CA6CC-140F-462C-BCF0-48F368B8D4B6}">
      <dsp:nvSpPr>
        <dsp:cNvPr id="0" name=""/>
        <dsp:cNvSpPr/>
      </dsp:nvSpPr>
      <dsp:spPr>
        <a:xfrm rot="10800000">
          <a:off x="0" y="1325219"/>
          <a:ext cx="10269537" cy="13366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Май-Апрель 2021</a:t>
          </a:r>
        </a:p>
      </dsp:txBody>
      <dsp:txXfrm rot="-10800000">
        <a:off x="0" y="1325219"/>
        <a:ext cx="10269537" cy="469149"/>
      </dsp:txXfrm>
    </dsp:sp>
    <dsp:sp modelId="{76642DE0-AC8F-46F8-8580-F3E8C660D84B}">
      <dsp:nvSpPr>
        <dsp:cNvPr id="0" name=""/>
        <dsp:cNvSpPr/>
      </dsp:nvSpPr>
      <dsp:spPr>
        <a:xfrm>
          <a:off x="5014" y="1794369"/>
          <a:ext cx="3419836" cy="3996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Протестировали</a:t>
          </a:r>
        </a:p>
      </dsp:txBody>
      <dsp:txXfrm>
        <a:off x="5014" y="1794369"/>
        <a:ext cx="3419836" cy="399646"/>
      </dsp:txXfrm>
    </dsp:sp>
    <dsp:sp modelId="{0D8EA86C-9BE8-485A-AED2-FD78A3F43673}">
      <dsp:nvSpPr>
        <dsp:cNvPr id="0" name=""/>
        <dsp:cNvSpPr/>
      </dsp:nvSpPr>
      <dsp:spPr>
        <a:xfrm>
          <a:off x="3424850" y="1794369"/>
          <a:ext cx="3419836" cy="3996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Сделали ряд доработок, связанных с приемной кампанией</a:t>
          </a:r>
        </a:p>
      </dsp:txBody>
      <dsp:txXfrm>
        <a:off x="3424850" y="1794369"/>
        <a:ext cx="3419836" cy="399646"/>
      </dsp:txXfrm>
    </dsp:sp>
    <dsp:sp modelId="{36BEA116-F9EC-40D7-8E36-65EDD69211CF}">
      <dsp:nvSpPr>
        <dsp:cNvPr id="0" name=""/>
        <dsp:cNvSpPr/>
      </dsp:nvSpPr>
      <dsp:spPr>
        <a:xfrm>
          <a:off x="6844686" y="1794369"/>
          <a:ext cx="3419836" cy="3996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Приемная кампания</a:t>
          </a:r>
        </a:p>
      </dsp:txBody>
      <dsp:txXfrm>
        <a:off x="6844686" y="1794369"/>
        <a:ext cx="3419836" cy="399646"/>
      </dsp:txXfrm>
    </dsp:sp>
    <dsp:sp modelId="{BDA93DC7-605F-4E4E-8FCD-4E52EBB6667E}">
      <dsp:nvSpPr>
        <dsp:cNvPr id="0" name=""/>
        <dsp:cNvSpPr/>
      </dsp:nvSpPr>
      <dsp:spPr>
        <a:xfrm rot="10800000">
          <a:off x="0" y="0"/>
          <a:ext cx="10269537" cy="13366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Весна 2021</a:t>
          </a:r>
        </a:p>
      </dsp:txBody>
      <dsp:txXfrm rot="-10800000">
        <a:off x="0" y="0"/>
        <a:ext cx="10269537" cy="469149"/>
      </dsp:txXfrm>
    </dsp:sp>
    <dsp:sp modelId="{10B4AC00-9952-492C-A763-6504F69F96D9}">
      <dsp:nvSpPr>
        <dsp:cNvPr id="0" name=""/>
        <dsp:cNvSpPr/>
      </dsp:nvSpPr>
      <dsp:spPr>
        <a:xfrm>
          <a:off x="0" y="470796"/>
          <a:ext cx="5134768" cy="3996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Принято решение сделать тестовый перенос данных</a:t>
          </a:r>
        </a:p>
      </dsp:txBody>
      <dsp:txXfrm>
        <a:off x="0" y="470796"/>
        <a:ext cx="5134768" cy="399646"/>
      </dsp:txXfrm>
    </dsp:sp>
    <dsp:sp modelId="{EC74F2DA-F2D4-4F28-9F74-208ECDDE494F}">
      <dsp:nvSpPr>
        <dsp:cNvPr id="0" name=""/>
        <dsp:cNvSpPr/>
      </dsp:nvSpPr>
      <dsp:spPr>
        <a:xfrm>
          <a:off x="5134768" y="470796"/>
          <a:ext cx="5134768" cy="3996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Знакомство со системой</a:t>
          </a:r>
        </a:p>
      </dsp:txBody>
      <dsp:txXfrm>
        <a:off x="5134768" y="470796"/>
        <a:ext cx="5134768" cy="3996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053B8-3F2E-47CA-925F-2F32CC70F78C}">
      <dsp:nvSpPr>
        <dsp:cNvPr id="0" name=""/>
        <dsp:cNvSpPr/>
      </dsp:nvSpPr>
      <dsp:spPr>
        <a:xfrm>
          <a:off x="0" y="0"/>
          <a:ext cx="1515070" cy="4386102"/>
        </a:xfrm>
        <a:prstGeom prst="roundRect">
          <a:avLst>
            <a:gd name="adj" fmla="val 10000"/>
          </a:avLst>
        </a:prstGeom>
        <a:noFill/>
        <a:ln w="15875" cap="rnd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Настройка параметров  в новой базе</a:t>
          </a:r>
        </a:p>
      </dsp:txBody>
      <dsp:txXfrm>
        <a:off x="0" y="1754440"/>
        <a:ext cx="1515070" cy="1754440"/>
      </dsp:txXfrm>
    </dsp:sp>
    <dsp:sp modelId="{95623A36-88E7-47BA-8930-F4368223594E}">
      <dsp:nvSpPr>
        <dsp:cNvPr id="0" name=""/>
        <dsp:cNvSpPr/>
      </dsp:nvSpPr>
      <dsp:spPr>
        <a:xfrm>
          <a:off x="202658" y="480375"/>
          <a:ext cx="1109980" cy="10261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4C490-BDDA-4186-9C46-CE64658FC496}">
      <dsp:nvSpPr>
        <dsp:cNvPr id="0" name=""/>
        <dsp:cNvSpPr/>
      </dsp:nvSpPr>
      <dsp:spPr>
        <a:xfrm>
          <a:off x="1560636" y="0"/>
          <a:ext cx="1515070" cy="4386102"/>
        </a:xfrm>
        <a:prstGeom prst="roundRect">
          <a:avLst>
            <a:gd name="adj" fmla="val 10000"/>
          </a:avLst>
        </a:prstGeom>
        <a:noFill/>
        <a:ln w="15875" cap="rnd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Перенос и заполнение ключевых справочников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 - организации, сотрудники, аудитории;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- программы подготовки, дисциплины и практики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 dirty="0">
            <a:solidFill>
              <a:srgbClr val="002060"/>
            </a:solidFill>
          </a:endParaRPr>
        </a:p>
      </dsp:txBody>
      <dsp:txXfrm>
        <a:off x="1560636" y="1754440"/>
        <a:ext cx="1515070" cy="1754440"/>
      </dsp:txXfrm>
    </dsp:sp>
    <dsp:sp modelId="{21FA770C-69D8-4502-B15A-C178ACAF0D7B}">
      <dsp:nvSpPr>
        <dsp:cNvPr id="0" name=""/>
        <dsp:cNvSpPr/>
      </dsp:nvSpPr>
      <dsp:spPr>
        <a:xfrm>
          <a:off x="3327413" y="364683"/>
          <a:ext cx="1109980" cy="10261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FB1AB8-A423-4916-A6CD-2A1CC9EC9EBB}">
      <dsp:nvSpPr>
        <dsp:cNvPr id="0" name=""/>
        <dsp:cNvSpPr/>
      </dsp:nvSpPr>
      <dsp:spPr>
        <a:xfrm>
          <a:off x="3121158" y="0"/>
          <a:ext cx="1515070" cy="4386102"/>
        </a:xfrm>
        <a:prstGeom prst="roundRect">
          <a:avLst>
            <a:gd name="adj" fmla="val 10000"/>
          </a:avLst>
        </a:prstGeom>
        <a:noFill/>
        <a:ln w="15875" cap="rnd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Перенос исторической информации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- студенты;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- воинский учет;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- движение студентов;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- контрагенты (для практик);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- оценки;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2060"/>
              </a:solidFill>
            </a:rPr>
            <a:t>- методическая работа</a:t>
          </a:r>
        </a:p>
      </dsp:txBody>
      <dsp:txXfrm>
        <a:off x="3121158" y="1754440"/>
        <a:ext cx="1515070" cy="1754440"/>
      </dsp:txXfrm>
    </dsp:sp>
    <dsp:sp modelId="{77C1F8E0-8DE7-4004-8369-93FE80ECE3EF}">
      <dsp:nvSpPr>
        <dsp:cNvPr id="0" name=""/>
        <dsp:cNvSpPr/>
      </dsp:nvSpPr>
      <dsp:spPr>
        <a:xfrm>
          <a:off x="1804331" y="400335"/>
          <a:ext cx="1109980" cy="102615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9B4AD-9F3E-4099-8724-6B1523EC39C0}">
      <dsp:nvSpPr>
        <dsp:cNvPr id="0" name=""/>
        <dsp:cNvSpPr/>
      </dsp:nvSpPr>
      <dsp:spPr>
        <a:xfrm>
          <a:off x="4681681" y="0"/>
          <a:ext cx="1515070" cy="4386102"/>
        </a:xfrm>
        <a:prstGeom prst="roundRect">
          <a:avLst>
            <a:gd name="adj" fmla="val 10000"/>
          </a:avLst>
        </a:prstGeom>
        <a:noFill/>
        <a:ln w="15875" cap="rnd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Рабочие учебные планы загружены из «Шахтинской» программы</a:t>
          </a:r>
        </a:p>
      </dsp:txBody>
      <dsp:txXfrm>
        <a:off x="4681681" y="1754440"/>
        <a:ext cx="1515070" cy="1754440"/>
      </dsp:txXfrm>
    </dsp:sp>
    <dsp:sp modelId="{0BFC2395-4D56-4544-B92D-A040A689B9AD}">
      <dsp:nvSpPr>
        <dsp:cNvPr id="0" name=""/>
        <dsp:cNvSpPr/>
      </dsp:nvSpPr>
      <dsp:spPr>
        <a:xfrm>
          <a:off x="4884225" y="480375"/>
          <a:ext cx="1109980" cy="102615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85636-D618-44CB-A34F-9E785177923E}">
      <dsp:nvSpPr>
        <dsp:cNvPr id="0" name=""/>
        <dsp:cNvSpPr/>
      </dsp:nvSpPr>
      <dsp:spPr>
        <a:xfrm>
          <a:off x="6242203" y="0"/>
          <a:ext cx="1515070" cy="4386102"/>
        </a:xfrm>
        <a:prstGeom prst="roundRect">
          <a:avLst>
            <a:gd name="adj" fmla="val 10000"/>
          </a:avLst>
        </a:prstGeom>
        <a:noFill/>
        <a:ln w="15875" cap="rnd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Печатные формы</a:t>
          </a:r>
        </a:p>
      </dsp:txBody>
      <dsp:txXfrm>
        <a:off x="6242203" y="1754440"/>
        <a:ext cx="1515070" cy="1754440"/>
      </dsp:txXfrm>
    </dsp:sp>
    <dsp:sp modelId="{E9957135-3950-44B8-A4E2-DF1BA0653A50}">
      <dsp:nvSpPr>
        <dsp:cNvPr id="0" name=""/>
        <dsp:cNvSpPr/>
      </dsp:nvSpPr>
      <dsp:spPr>
        <a:xfrm>
          <a:off x="4886055" y="481835"/>
          <a:ext cx="1109980" cy="102615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FC5F-3CEC-4303-972C-CBD60296AC4A}">
      <dsp:nvSpPr>
        <dsp:cNvPr id="0" name=""/>
        <dsp:cNvSpPr/>
      </dsp:nvSpPr>
      <dsp:spPr>
        <a:xfrm>
          <a:off x="7802725" y="0"/>
          <a:ext cx="1515070" cy="4386102"/>
        </a:xfrm>
        <a:prstGeom prst="roundRect">
          <a:avLst>
            <a:gd name="adj" fmla="val 10000"/>
          </a:avLst>
        </a:prstGeom>
        <a:noFill/>
        <a:ln w="15875" cap="rnd" cmpd="sng" algn="ctr">
          <a:solidFill>
            <a:srgbClr val="002060"/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Уникальные наработки</a:t>
          </a:r>
        </a:p>
      </dsp:txBody>
      <dsp:txXfrm>
        <a:off x="7802725" y="1754440"/>
        <a:ext cx="1515070" cy="1754440"/>
      </dsp:txXfrm>
    </dsp:sp>
    <dsp:sp modelId="{35B3FE27-A9AC-4A7B-BE30-359CC23162D9}">
      <dsp:nvSpPr>
        <dsp:cNvPr id="0" name=""/>
        <dsp:cNvSpPr/>
      </dsp:nvSpPr>
      <dsp:spPr>
        <a:xfrm>
          <a:off x="7942116" y="367779"/>
          <a:ext cx="1269843" cy="88012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1D37E-2BB5-4582-8D56-F001202EA8C2}">
      <dsp:nvSpPr>
        <dsp:cNvPr id="0" name=""/>
        <dsp:cNvSpPr/>
      </dsp:nvSpPr>
      <dsp:spPr>
        <a:xfrm>
          <a:off x="311766" y="3546853"/>
          <a:ext cx="8572477" cy="772333"/>
        </a:xfrm>
        <a:prstGeom prst="leftRightArrow">
          <a:avLst/>
        </a:prstGeom>
        <a:solidFill>
          <a:srgbClr val="2F5A91"/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451E7-FFBD-42D5-830F-39D92F3B3D0A}">
      <dsp:nvSpPr>
        <dsp:cNvPr id="0" name=""/>
        <dsp:cNvSpPr/>
      </dsp:nvSpPr>
      <dsp:spPr>
        <a:xfrm>
          <a:off x="844309" y="332222"/>
          <a:ext cx="3712146" cy="3488335"/>
        </a:xfrm>
        <a:prstGeom prst="pie">
          <a:avLst>
            <a:gd name="adj1" fmla="val 1620000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cap="all" baseline="0" dirty="0"/>
            <a:t>Ключевые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cap="all" baseline="0" dirty="0"/>
            <a:t> доработки</a:t>
          </a:r>
        </a:p>
      </dsp:txBody>
      <dsp:txXfrm>
        <a:off x="2700383" y="851319"/>
        <a:ext cx="1303670" cy="2450140"/>
      </dsp:txXfrm>
    </dsp:sp>
    <dsp:sp modelId="{1122284F-CC29-4CDF-83D1-ACEBFE6B211B}">
      <dsp:nvSpPr>
        <dsp:cNvPr id="0" name=""/>
        <dsp:cNvSpPr/>
      </dsp:nvSpPr>
      <dsp:spPr>
        <a:xfrm>
          <a:off x="885648" y="332222"/>
          <a:ext cx="3463358" cy="3488335"/>
        </a:xfrm>
        <a:prstGeom prst="pie">
          <a:avLst>
            <a:gd name="adj1" fmla="val 5400000"/>
            <a:gd name="adj2" fmla="val 16200000"/>
          </a:avLst>
        </a:prstGeom>
        <a:solidFill>
          <a:srgbClr val="2F5A91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cap="all" baseline="0" dirty="0"/>
            <a:t>Проблемы и  решения</a:t>
          </a:r>
        </a:p>
      </dsp:txBody>
      <dsp:txXfrm>
        <a:off x="1380413" y="851319"/>
        <a:ext cx="1216298" cy="24501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79EA5-DF0E-44F4-9478-891462570316}">
      <dsp:nvSpPr>
        <dsp:cNvPr id="0" name=""/>
        <dsp:cNvSpPr/>
      </dsp:nvSpPr>
      <dsp:spPr>
        <a:xfrm rot="16200000">
          <a:off x="209688" y="-184513"/>
          <a:ext cx="1854925" cy="222395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Выгрузка сведений на портал студентов</a:t>
          </a:r>
        </a:p>
      </dsp:txBody>
      <dsp:txXfrm rot="5400000">
        <a:off x="25175" y="0"/>
        <a:ext cx="2223952" cy="1391194"/>
      </dsp:txXfrm>
    </dsp:sp>
    <dsp:sp modelId="{9CCE4A3E-888A-4DA5-8043-B9C51A9C9390}">
      <dsp:nvSpPr>
        <dsp:cNvPr id="0" name=""/>
        <dsp:cNvSpPr/>
      </dsp:nvSpPr>
      <dsp:spPr>
        <a:xfrm>
          <a:off x="2223952" y="0"/>
          <a:ext cx="2223952" cy="185492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Выгрузка данных регламентными заданиями в базу данных </a:t>
          </a:r>
          <a:r>
            <a:rPr lang="ru-RU" sz="1200" b="0" kern="1200" dirty="0" err="1"/>
            <a:t>MySql</a:t>
          </a:r>
          <a:r>
            <a:rPr lang="ru-RU" sz="1200" b="0" kern="1200" dirty="0"/>
            <a:t> на сайт колледжа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/>
        </a:p>
      </dsp:txBody>
      <dsp:txXfrm>
        <a:off x="2223952" y="0"/>
        <a:ext cx="2223952" cy="1391194"/>
      </dsp:txXfrm>
    </dsp:sp>
    <dsp:sp modelId="{79711DFF-1E4E-4601-BDDA-F2EE15F5B661}">
      <dsp:nvSpPr>
        <dsp:cNvPr id="0" name=""/>
        <dsp:cNvSpPr/>
      </dsp:nvSpPr>
      <dsp:spPr>
        <a:xfrm rot="10800000">
          <a:off x="0" y="1854925"/>
          <a:ext cx="2223952" cy="185492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Собственная система тестирования, используемая при проведении сессий</a:t>
          </a:r>
        </a:p>
      </dsp:txBody>
      <dsp:txXfrm rot="10800000">
        <a:off x="0" y="2318656"/>
        <a:ext cx="2223952" cy="1391194"/>
      </dsp:txXfrm>
    </dsp:sp>
    <dsp:sp modelId="{270F0811-A2FF-426D-863B-AD1B4737BFD0}">
      <dsp:nvSpPr>
        <dsp:cNvPr id="0" name=""/>
        <dsp:cNvSpPr/>
      </dsp:nvSpPr>
      <dsp:spPr>
        <a:xfrm rot="5400000">
          <a:off x="2408466" y="1670412"/>
          <a:ext cx="1854925" cy="222395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Доработки, повышающие удобство коллективной работы с входящей и исходящей корреспонденцией</a:t>
          </a:r>
        </a:p>
      </dsp:txBody>
      <dsp:txXfrm rot="-5400000">
        <a:off x="2223952" y="2318656"/>
        <a:ext cx="2223952" cy="1391194"/>
      </dsp:txXfrm>
    </dsp:sp>
    <dsp:sp modelId="{91672A1C-2235-4286-8FE2-4DA2400E7724}">
      <dsp:nvSpPr>
        <dsp:cNvPr id="0" name=""/>
        <dsp:cNvSpPr/>
      </dsp:nvSpPr>
      <dsp:spPr>
        <a:xfrm>
          <a:off x="1175656" y="1391194"/>
          <a:ext cx="2096591" cy="92746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/>
        </a:p>
      </dsp:txBody>
      <dsp:txXfrm>
        <a:off x="1220931" y="1436469"/>
        <a:ext cx="2006041" cy="8369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701E3-C7E3-4E29-831C-7E2920986072}">
      <dsp:nvSpPr>
        <dsp:cNvPr id="0" name=""/>
        <dsp:cNvSpPr/>
      </dsp:nvSpPr>
      <dsp:spPr>
        <a:xfrm rot="10800000">
          <a:off x="1015651" y="670"/>
          <a:ext cx="3287471" cy="750417"/>
        </a:xfrm>
        <a:prstGeom prst="homePlate">
          <a:avLst/>
        </a:prstGeom>
        <a:solidFill>
          <a:srgbClr val="2F5A91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91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Перенос кадровой истории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 dirty="0"/>
        </a:p>
      </dsp:txBody>
      <dsp:txXfrm rot="10800000">
        <a:off x="1203255" y="670"/>
        <a:ext cx="3099867" cy="750417"/>
      </dsp:txXfrm>
    </dsp:sp>
    <dsp:sp modelId="{3AF1F6C3-9CB1-4A8C-8F20-ECE3FEF1CB1C}">
      <dsp:nvSpPr>
        <dsp:cNvPr id="0" name=""/>
        <dsp:cNvSpPr/>
      </dsp:nvSpPr>
      <dsp:spPr>
        <a:xfrm>
          <a:off x="640442" y="670"/>
          <a:ext cx="750417" cy="75041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EC71C4-87D8-4E41-8B65-CC953E2CFF24}">
      <dsp:nvSpPr>
        <dsp:cNvPr id="0" name=""/>
        <dsp:cNvSpPr/>
      </dsp:nvSpPr>
      <dsp:spPr>
        <a:xfrm rot="10800000">
          <a:off x="1015651" y="975093"/>
          <a:ext cx="3287471" cy="750417"/>
        </a:xfrm>
        <a:prstGeom prst="homePlate">
          <a:avLst/>
        </a:prstGeom>
        <a:solidFill>
          <a:srgbClr val="2F5A91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913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Возможность типового обновления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 dirty="0"/>
        </a:p>
      </dsp:txBody>
      <dsp:txXfrm rot="10800000">
        <a:off x="1203255" y="975093"/>
        <a:ext cx="3099867" cy="750417"/>
      </dsp:txXfrm>
    </dsp:sp>
    <dsp:sp modelId="{0EFCCB22-DCA9-43A9-8819-F16B3BF442C1}">
      <dsp:nvSpPr>
        <dsp:cNvPr id="0" name=""/>
        <dsp:cNvSpPr/>
      </dsp:nvSpPr>
      <dsp:spPr>
        <a:xfrm>
          <a:off x="640442" y="975093"/>
          <a:ext cx="750417" cy="75041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716283-206D-4878-8385-103D1EF1AE7D}">
      <dsp:nvSpPr>
        <dsp:cNvPr id="0" name=""/>
        <dsp:cNvSpPr/>
      </dsp:nvSpPr>
      <dsp:spPr>
        <a:xfrm rot="10800000">
          <a:off x="1015651" y="1949517"/>
          <a:ext cx="3287471" cy="750417"/>
        </a:xfrm>
        <a:prstGeom prst="homePlate">
          <a:avLst/>
        </a:prstGeom>
        <a:solidFill>
          <a:srgbClr val="2F5A91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91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Обмен  методами загрузки из табличных документов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 dirty="0"/>
        </a:p>
      </dsp:txBody>
      <dsp:txXfrm rot="10800000">
        <a:off x="1203255" y="1949517"/>
        <a:ext cx="3099867" cy="750417"/>
      </dsp:txXfrm>
    </dsp:sp>
    <dsp:sp modelId="{CC27C7CF-8A33-4074-B0D5-77CD084A45DD}">
      <dsp:nvSpPr>
        <dsp:cNvPr id="0" name=""/>
        <dsp:cNvSpPr/>
      </dsp:nvSpPr>
      <dsp:spPr>
        <a:xfrm>
          <a:off x="640442" y="1949517"/>
          <a:ext cx="750417" cy="75041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F3ED8F-8EF9-4003-8533-C4084740941D}">
      <dsp:nvSpPr>
        <dsp:cNvPr id="0" name=""/>
        <dsp:cNvSpPr/>
      </dsp:nvSpPr>
      <dsp:spPr>
        <a:xfrm rot="10800000">
          <a:off x="1015651" y="2923940"/>
          <a:ext cx="3287471" cy="750417"/>
        </a:xfrm>
        <a:prstGeom prst="homePlate">
          <a:avLst/>
        </a:prstGeom>
        <a:solidFill>
          <a:srgbClr val="2F5A91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91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/>
            <a:t>Проблема восстановления отчисленных студентов</a:t>
          </a:r>
          <a:endParaRPr lang="ru-RU" sz="1600" b="0" kern="1200" dirty="0"/>
        </a:p>
      </dsp:txBody>
      <dsp:txXfrm rot="10800000">
        <a:off x="1203255" y="2923940"/>
        <a:ext cx="3099867" cy="750417"/>
      </dsp:txXfrm>
    </dsp:sp>
    <dsp:sp modelId="{B7FD823D-6846-4357-AD86-2C7F66BCA66F}">
      <dsp:nvSpPr>
        <dsp:cNvPr id="0" name=""/>
        <dsp:cNvSpPr/>
      </dsp:nvSpPr>
      <dsp:spPr>
        <a:xfrm>
          <a:off x="640442" y="2923940"/>
          <a:ext cx="750417" cy="75041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8EF8C-23B6-4E76-B3A2-5B091F3DAA0E}">
      <dsp:nvSpPr>
        <dsp:cNvPr id="0" name=""/>
        <dsp:cNvSpPr/>
      </dsp:nvSpPr>
      <dsp:spPr>
        <a:xfrm>
          <a:off x="1714902" y="3134217"/>
          <a:ext cx="2079396" cy="1785223"/>
        </a:xfrm>
        <a:prstGeom prst="hexagon">
          <a:avLst>
            <a:gd name="adj" fmla="val 25000"/>
            <a:gd name="vf" fmla="val 115470"/>
          </a:avLst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Использование модуля тестирования</a:t>
          </a:r>
        </a:p>
      </dsp:txBody>
      <dsp:txXfrm>
        <a:off x="2036954" y="3410708"/>
        <a:ext cx="1435292" cy="1232241"/>
      </dsp:txXfrm>
    </dsp:sp>
    <dsp:sp modelId="{C3838BB3-CA52-4F27-8E84-C50B24A78B0D}">
      <dsp:nvSpPr>
        <dsp:cNvPr id="0" name=""/>
        <dsp:cNvSpPr/>
      </dsp:nvSpPr>
      <dsp:spPr>
        <a:xfrm>
          <a:off x="1839042" y="3932507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5CF76-7841-4BB2-A36A-79AC1AEDAF26}">
      <dsp:nvSpPr>
        <dsp:cNvPr id="0" name=""/>
        <dsp:cNvSpPr/>
      </dsp:nvSpPr>
      <dsp:spPr>
        <a:xfrm>
          <a:off x="3562068" y="100952"/>
          <a:ext cx="2079396" cy="1785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3A24F-E01A-4AF6-967F-760CB6684CB7}">
      <dsp:nvSpPr>
        <dsp:cNvPr id="0" name=""/>
        <dsp:cNvSpPr/>
      </dsp:nvSpPr>
      <dsp:spPr>
        <a:xfrm>
          <a:off x="1424485" y="3695396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B5435-32FE-4A3C-B66B-71CCA3D4FF80}">
      <dsp:nvSpPr>
        <dsp:cNvPr id="0" name=""/>
        <dsp:cNvSpPr/>
      </dsp:nvSpPr>
      <dsp:spPr>
        <a:xfrm>
          <a:off x="3510381" y="1999905"/>
          <a:ext cx="2067294" cy="1785223"/>
        </a:xfrm>
        <a:prstGeom prst="hexagon">
          <a:avLst>
            <a:gd name="adj" fmla="val 25000"/>
            <a:gd name="vf" fmla="val 115470"/>
          </a:avLst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Выпуск и печать дипломов в новой базе</a:t>
          </a:r>
        </a:p>
      </dsp:txBody>
      <dsp:txXfrm>
        <a:off x="3831424" y="2277144"/>
        <a:ext cx="1425208" cy="1230745"/>
      </dsp:txXfrm>
    </dsp:sp>
    <dsp:sp modelId="{57EAFB82-2D05-43B2-8C11-53781A550438}">
      <dsp:nvSpPr>
        <dsp:cNvPr id="0" name=""/>
        <dsp:cNvSpPr/>
      </dsp:nvSpPr>
      <dsp:spPr>
        <a:xfrm>
          <a:off x="5009956" y="3685892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6D9FC-867B-426F-A8D0-355394A59C12}">
      <dsp:nvSpPr>
        <dsp:cNvPr id="0" name=""/>
        <dsp:cNvSpPr/>
      </dsp:nvSpPr>
      <dsp:spPr>
        <a:xfrm>
          <a:off x="7112667" y="2094700"/>
          <a:ext cx="2079396" cy="1785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CBBA4-37D2-4975-8CCF-C95D8BE41BB7}">
      <dsp:nvSpPr>
        <dsp:cNvPr id="0" name=""/>
        <dsp:cNvSpPr/>
      </dsp:nvSpPr>
      <dsp:spPr>
        <a:xfrm>
          <a:off x="5417897" y="3924904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BF382-0D6F-4E81-B678-410279434746}">
      <dsp:nvSpPr>
        <dsp:cNvPr id="0" name=""/>
        <dsp:cNvSpPr/>
      </dsp:nvSpPr>
      <dsp:spPr>
        <a:xfrm>
          <a:off x="1635697" y="1219065"/>
          <a:ext cx="2079396" cy="1785223"/>
        </a:xfrm>
        <a:prstGeom prst="hexagon">
          <a:avLst>
            <a:gd name="adj" fmla="val 25000"/>
            <a:gd name="vf" fmla="val 115470"/>
          </a:avLst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Ряд доработок</a:t>
          </a:r>
        </a:p>
      </dsp:txBody>
      <dsp:txXfrm>
        <a:off x="1957749" y="1495556"/>
        <a:ext cx="1435292" cy="1232241"/>
      </dsp:txXfrm>
    </dsp:sp>
    <dsp:sp modelId="{0EC2081F-3B26-4608-9C5D-9F65B0EA66D5}">
      <dsp:nvSpPr>
        <dsp:cNvPr id="0" name=""/>
        <dsp:cNvSpPr/>
      </dsp:nvSpPr>
      <dsp:spPr>
        <a:xfrm>
          <a:off x="3213913" y="1194086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C6FDB-2F12-4038-80AA-F231EF639967}">
      <dsp:nvSpPr>
        <dsp:cNvPr id="0" name=""/>
        <dsp:cNvSpPr/>
      </dsp:nvSpPr>
      <dsp:spPr>
        <a:xfrm>
          <a:off x="0" y="2187891"/>
          <a:ext cx="2079396" cy="1785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834BC-944D-4227-82C4-083E2CE344F4}">
      <dsp:nvSpPr>
        <dsp:cNvPr id="0" name=""/>
        <dsp:cNvSpPr/>
      </dsp:nvSpPr>
      <dsp:spPr>
        <a:xfrm>
          <a:off x="3637290" y="958876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2D7E7-A37E-47FF-A141-9549D9A3BAA8}">
      <dsp:nvSpPr>
        <dsp:cNvPr id="0" name=""/>
        <dsp:cNvSpPr/>
      </dsp:nvSpPr>
      <dsp:spPr>
        <a:xfrm>
          <a:off x="5367180" y="1156548"/>
          <a:ext cx="2079396" cy="17852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Тесное сотрудничество с разработчиками 1С:Колледж</a:t>
          </a:r>
        </a:p>
      </dsp:txBody>
      <dsp:txXfrm>
        <a:off x="5689232" y="1433039"/>
        <a:ext cx="1435292" cy="1232241"/>
      </dsp:txXfrm>
    </dsp:sp>
    <dsp:sp modelId="{3D219BFD-4B09-4FD2-99D8-D705C3AEE606}">
      <dsp:nvSpPr>
        <dsp:cNvPr id="0" name=""/>
        <dsp:cNvSpPr/>
      </dsp:nvSpPr>
      <dsp:spPr>
        <a:xfrm>
          <a:off x="7166531" y="1947710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D54DA5-A2E0-4DD3-A098-772E3CFDA007}">
      <dsp:nvSpPr>
        <dsp:cNvPr id="0" name=""/>
        <dsp:cNvSpPr/>
      </dsp:nvSpPr>
      <dsp:spPr>
        <a:xfrm>
          <a:off x="5343790" y="3038961"/>
          <a:ext cx="2079396" cy="1785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EF44B-61D1-4C8A-924D-F489CAE385D3}">
      <dsp:nvSpPr>
        <dsp:cNvPr id="0" name=""/>
        <dsp:cNvSpPr/>
      </dsp:nvSpPr>
      <dsp:spPr>
        <a:xfrm>
          <a:off x="7562344" y="2192424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98B4E-910A-4BD3-9B48-26014AD58C9B}">
      <dsp:nvSpPr>
        <dsp:cNvPr id="0" name=""/>
        <dsp:cNvSpPr/>
      </dsp:nvSpPr>
      <dsp:spPr>
        <a:xfrm>
          <a:off x="7066581" y="186720"/>
          <a:ext cx="2193742" cy="1785223"/>
        </a:xfrm>
        <a:prstGeom prst="hexagon">
          <a:avLst>
            <a:gd name="adj" fmla="val 25000"/>
            <a:gd name="vf" fmla="val 115470"/>
          </a:avLst>
        </a:prstGeom>
        <a:solidFill>
          <a:srgbClr val="2F5A91"/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Наши разработки доступны для всех</a:t>
          </a:r>
        </a:p>
      </dsp:txBody>
      <dsp:txXfrm>
        <a:off x="7398161" y="456553"/>
        <a:ext cx="1530582" cy="1245557"/>
      </dsp:txXfrm>
    </dsp:sp>
    <dsp:sp modelId="{66831341-C8AB-4895-824B-2791A42D4D27}">
      <dsp:nvSpPr>
        <dsp:cNvPr id="0" name=""/>
        <dsp:cNvSpPr/>
      </dsp:nvSpPr>
      <dsp:spPr>
        <a:xfrm>
          <a:off x="8955959" y="986911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5818D7-F7A5-46F6-ADD8-9512C896F981}">
      <dsp:nvSpPr>
        <dsp:cNvPr id="0" name=""/>
        <dsp:cNvSpPr/>
      </dsp:nvSpPr>
      <dsp:spPr>
        <a:xfrm>
          <a:off x="8843688" y="1171578"/>
          <a:ext cx="2079396" cy="17852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rcRect/>
          <a:stretch>
            <a:fillRect t="-8000" b="-8000"/>
          </a:stretch>
        </a:blipFill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CDF3A87C-FF6D-44D2-B826-CE030287445E}">
      <dsp:nvSpPr>
        <dsp:cNvPr id="0" name=""/>
        <dsp:cNvSpPr/>
      </dsp:nvSpPr>
      <dsp:spPr>
        <a:xfrm>
          <a:off x="9385760" y="1222597"/>
          <a:ext cx="242559" cy="2090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75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300"/>
            </a:lvl1pPr>
          </a:lstStyle>
          <a:p>
            <a:fld id="{1679F725-725F-447B-BD9F-43D70472D7A5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1" tIns="48306" rIns="96611" bIns="4830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4"/>
          </a:xfrm>
          <a:prstGeom prst="rect">
            <a:avLst/>
          </a:prstGeom>
        </p:spPr>
        <p:txBody>
          <a:bodyPr vert="horz" lIns="96611" tIns="48306" rIns="96611" bIns="4830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0" cy="502754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300"/>
            </a:lvl1pPr>
          </a:lstStyle>
          <a:p>
            <a:fld id="{CBB17B9C-F307-4371-A4BB-C7694E6608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0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668" y="337442"/>
            <a:ext cx="8001000" cy="1877872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668" y="255630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668" y="4800239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100996" y="-1297306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31678" y="-691719"/>
            <a:ext cx="4930132" cy="49301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17312" y="-827722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58007" y="-1150074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020300" y="-2041887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888" y="1147482"/>
            <a:ext cx="8534400" cy="114863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4212" y="2382995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4212" y="5620722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272987"/>
            <a:ext cx="10058400" cy="2263103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55" y="1152736"/>
            <a:ext cx="8283357" cy="2276264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92208" y="11472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rgbClr val="2F5A9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96582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rgbClr val="2F5A91"/>
                </a:solidFill>
                <a:effectLst/>
              </a:rPr>
              <a:t>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640124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344105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383324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334" y="0"/>
            <a:ext cx="8418112" cy="733647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2243668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3353377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4415118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58400" cy="882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6282" y="2332816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281" y="3171014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8353" y="4433047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668" y="337442"/>
            <a:ext cx="8001000" cy="1877872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668" y="255630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668" y="4800239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100996" y="-1297306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31678" y="-691719"/>
            <a:ext cx="4930132" cy="49301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17312" y="-827722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58007" y="-1150074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020300" y="-2041887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243723" y="412394"/>
            <a:ext cx="919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Уфимский колледж радиоэлектроники, телекоммуникаций и безопасности</a:t>
            </a:r>
          </a:p>
        </p:txBody>
      </p:sp>
      <p:sp>
        <p:nvSpPr>
          <p:cNvPr id="18" name="Овал 17"/>
          <p:cNvSpPr/>
          <p:nvPr userDrawn="1"/>
        </p:nvSpPr>
        <p:spPr>
          <a:xfrm>
            <a:off x="188495" y="144372"/>
            <a:ext cx="894347" cy="905377"/>
          </a:xfrm>
          <a:prstGeom prst="ellipse">
            <a:avLst/>
          </a:prstGeom>
          <a:solidFill>
            <a:schemeClr val="tx1"/>
          </a:solidFill>
          <a:ln w="69850">
            <a:solidFill>
              <a:srgbClr val="2F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4" y="302313"/>
            <a:ext cx="465288" cy="6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3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888" y="1746489"/>
            <a:ext cx="8534400" cy="3439444"/>
          </a:xfrm>
        </p:spPr>
        <p:txBody>
          <a:bodyPr anchor="ctr"/>
          <a:lstStyle>
            <a:lvl1pPr>
              <a:buClr>
                <a:schemeClr val="bg2"/>
              </a:buClr>
              <a:defRPr>
                <a:solidFill>
                  <a:srgbClr val="2F5A91"/>
                </a:solidFill>
              </a:defRPr>
            </a:lvl1pPr>
            <a:lvl2pPr>
              <a:buClr>
                <a:schemeClr val="bg2"/>
              </a:buClr>
              <a:defRPr>
                <a:solidFill>
                  <a:srgbClr val="2F5A91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2F5A91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2F5A91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2F5A9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4646" y="6094465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60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1" cy="747233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325867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rgbClr val="2F5A9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4935071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2F5A9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65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93566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580" y="1526709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5947" y="1526710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3579" y="5225903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2F5A9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9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888" y="1746489"/>
            <a:ext cx="8534400" cy="3439444"/>
          </a:xfrm>
        </p:spPr>
        <p:txBody>
          <a:bodyPr anchor="ctr"/>
          <a:lstStyle>
            <a:lvl1pPr>
              <a:buClr>
                <a:schemeClr val="bg2"/>
              </a:buClr>
              <a:defRPr>
                <a:solidFill>
                  <a:srgbClr val="2F5A91"/>
                </a:solidFill>
              </a:defRPr>
            </a:lvl1pPr>
            <a:lvl2pPr>
              <a:buClr>
                <a:schemeClr val="bg2"/>
              </a:buClr>
              <a:defRPr>
                <a:solidFill>
                  <a:srgbClr val="2F5A91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2F5A91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2F5A91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2F5A9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4646" y="6094465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888" y="1810871"/>
            <a:ext cx="8534400" cy="113057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888" y="109468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888" y="3079900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5445" y="109468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7039" y="3079900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17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0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61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1259528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219200"/>
            <a:ext cx="5943601" cy="4775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783527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2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71" y="52578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6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888" y="1147482"/>
            <a:ext cx="8534400" cy="114863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4212" y="2382995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4212" y="5620722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8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272987"/>
            <a:ext cx="10058400" cy="2263103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21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55" y="1152736"/>
            <a:ext cx="8283357" cy="2276264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2208" y="11472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srgbClr val="2F5A9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96582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srgbClr val="2F5A91"/>
                </a:solidFill>
              </a:rPr>
              <a:t>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4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640124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344105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383324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334" y="0"/>
            <a:ext cx="8418112" cy="733647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2243668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3353377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4415118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7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1" cy="747233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325867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rgbClr val="2F5A9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4935071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2F5A9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58400" cy="882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6282" y="2332816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281" y="3171014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8353" y="4433047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9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93566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580" y="1526709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5947" y="1526710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3579" y="5225903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2F5A9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888" y="1810871"/>
            <a:ext cx="8534400" cy="113057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888" y="109468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888" y="3079900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5445" y="109468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7039" y="3079900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1259528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219200"/>
            <a:ext cx="5943601" cy="4775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783527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71" y="52578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2356" y="6191450"/>
            <a:ext cx="4652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A9A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263"/>
            <a:ext cx="8534400" cy="782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888" y="2786395"/>
            <a:ext cx="8534400" cy="3439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0" y="690914"/>
            <a:ext cx="29164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0" y="789670"/>
            <a:ext cx="38404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14621" y="112455"/>
            <a:ext cx="3318715" cy="3536960"/>
            <a:chOff x="20840301" y="3986712"/>
            <a:chExt cx="3318715" cy="353696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2867527" y="4469863"/>
              <a:ext cx="912814" cy="912812"/>
            </a:xfrm>
            <a:prstGeom prst="line">
              <a:avLst/>
            </a:prstGeom>
            <a:ln w="9525">
              <a:solidFill>
                <a:srgbClr val="2F5A9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20840301" y="4541816"/>
              <a:ext cx="2981857" cy="2981856"/>
            </a:xfrm>
            <a:prstGeom prst="line">
              <a:avLst/>
            </a:prstGeom>
            <a:ln w="9525">
              <a:solidFill>
                <a:srgbClr val="2F5A9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798667" y="5076539"/>
              <a:ext cx="1896534" cy="1896533"/>
            </a:xfrm>
            <a:prstGeom prst="line">
              <a:avLst/>
            </a:prstGeom>
            <a:ln w="9525">
              <a:solidFill>
                <a:srgbClr val="2F5A9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22413294" y="3986712"/>
              <a:ext cx="1745722" cy="1745720"/>
            </a:xfrm>
            <a:prstGeom prst="line">
              <a:avLst/>
            </a:prstGeom>
            <a:ln w="28575">
              <a:solidFill>
                <a:srgbClr val="2F5A9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2249164" y="4969782"/>
              <a:ext cx="1270001" cy="1269999"/>
            </a:xfrm>
            <a:prstGeom prst="line">
              <a:avLst/>
            </a:prstGeom>
            <a:ln w="28575">
              <a:solidFill>
                <a:srgbClr val="2F5A9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263"/>
            <a:ext cx="8534400" cy="7824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888" y="2786395"/>
            <a:ext cx="8534400" cy="3439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0" y="690914"/>
            <a:ext cx="29164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0" y="789670"/>
            <a:ext cx="38404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063608" y="6293206"/>
            <a:ext cx="919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2F5A9A"/>
                </a:solidFill>
              </a:rPr>
              <a:t>Уфимский колледж радиоэлектроники, телекоммуникаций и безопасности</a:t>
            </a:r>
          </a:p>
        </p:txBody>
      </p:sp>
      <p:sp>
        <p:nvSpPr>
          <p:cNvPr id="22" name="Овал 21"/>
          <p:cNvSpPr/>
          <p:nvPr userDrawn="1"/>
        </p:nvSpPr>
        <p:spPr>
          <a:xfrm>
            <a:off x="224911" y="5846426"/>
            <a:ext cx="766094" cy="775542"/>
          </a:xfrm>
          <a:prstGeom prst="ellipse">
            <a:avLst/>
          </a:prstGeom>
          <a:solidFill>
            <a:schemeClr val="tx1"/>
          </a:solidFill>
          <a:ln w="69850">
            <a:solidFill>
              <a:srgbClr val="2F5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4" y="5987297"/>
            <a:ext cx="379858" cy="4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23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rgbClr val="2F5A9A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37.jpeg"/><Relationship Id="rId18" Type="http://schemas.microsoft.com/office/2007/relationships/diagramDrawing" Target="../diagrams/drawing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openxmlformats.org/officeDocument/2006/relationships/diagramColors" Target="../diagrams/colors6.xml"/><Relationship Id="rId2" Type="http://schemas.openxmlformats.org/officeDocument/2006/relationships/image" Target="../media/image36.png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Layout" Target="../diagrams/layout6.xml"/><Relationship Id="rId10" Type="http://schemas.openxmlformats.org/officeDocument/2006/relationships/diagramQuickStyle" Target="../diagrams/quickStyle5.xml"/><Relationship Id="rId19" Type="http://schemas.openxmlformats.org/officeDocument/2006/relationships/image" Target="../media/image42.jpeg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149" y="2546266"/>
            <a:ext cx="12029301" cy="1171566"/>
          </a:xfrm>
        </p:spPr>
        <p:txBody>
          <a:bodyPr>
            <a:noAutofit/>
          </a:bodyPr>
          <a:lstStyle/>
          <a:p>
            <a:r>
              <a:rPr lang="ru-RU" sz="3200" b="1" dirty="0"/>
              <a:t>Особенности перехода с уникальной информационной системы на типовой 1С:Колледж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77791" y="5557580"/>
            <a:ext cx="266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Зам. директора </a:t>
            </a:r>
          </a:p>
          <a:p>
            <a:r>
              <a:rPr lang="ru-RU" sz="2000" b="1" dirty="0"/>
              <a:t>Д.С. Никонова</a:t>
            </a:r>
          </a:p>
        </p:txBody>
      </p:sp>
    </p:spTree>
    <p:extLst>
      <p:ext uri="{BB962C8B-B14F-4D97-AF65-F5344CB8AC3E}">
        <p14:creationId xmlns:p14="http://schemas.microsoft.com/office/powerpoint/2010/main" val="50514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94622363"/>
              </p:ext>
            </p:extLst>
          </p:nvPr>
        </p:nvGraphicFramePr>
        <p:xfrm>
          <a:off x="307974" y="1133340"/>
          <a:ext cx="11025433" cy="508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90152"/>
            <a:ext cx="12192000" cy="5143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6006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A2B3F-8FA6-402F-95AF-7ECDE3B2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ИСТОРИЯ РАЗВИТИЯ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57FFB8-0F53-4747-877F-B2408AAC4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418A0E-18E4-4F84-922C-2A1A28DCC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BA1320-3CEC-4131-B414-8B4FD5A7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550" y="980069"/>
            <a:ext cx="8266578" cy="2049838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B078CA0B-814F-4602-8C4F-76E5EE7C0B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34" y="3038202"/>
            <a:ext cx="10701590" cy="7315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65;p14">
            <a:extLst>
              <a:ext uri="{FF2B5EF4-FFF2-40B4-BE49-F238E27FC236}">
                <a16:creationId xmlns:a16="http://schemas.microsoft.com/office/drawing/2014/main" id="{3E2C0C9E-DC20-429C-B005-46B62B9FA39B}"/>
              </a:ext>
            </a:extLst>
          </p:cNvPr>
          <p:cNvGrpSpPr/>
          <p:nvPr/>
        </p:nvGrpSpPr>
        <p:grpSpPr>
          <a:xfrm>
            <a:off x="304233" y="3741720"/>
            <a:ext cx="211047" cy="1561253"/>
            <a:chOff x="2512925" y="2768371"/>
            <a:chExt cx="196200" cy="1404905"/>
          </a:xfrm>
        </p:grpSpPr>
        <p:cxnSp>
          <p:nvCxnSpPr>
            <p:cNvPr id="8" name="Google Shape;66;p14">
              <a:extLst>
                <a:ext uri="{FF2B5EF4-FFF2-40B4-BE49-F238E27FC236}">
                  <a16:creationId xmlns:a16="http://schemas.microsoft.com/office/drawing/2014/main" id="{A632A304-A5AD-4232-ACAE-5F5AC99565B6}"/>
                </a:ext>
              </a:extLst>
            </p:cNvPr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rgbClr val="6FA8D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9" name="Google Shape;67;p14">
              <a:extLst>
                <a:ext uri="{FF2B5EF4-FFF2-40B4-BE49-F238E27FC236}">
                  <a16:creationId xmlns:a16="http://schemas.microsoft.com/office/drawing/2014/main" id="{409C40C2-2747-4FE3-909E-1EDE8C1350A8}"/>
                </a:ext>
              </a:extLst>
            </p:cNvPr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70;p14">
            <a:extLst>
              <a:ext uri="{FF2B5EF4-FFF2-40B4-BE49-F238E27FC236}">
                <a16:creationId xmlns:a16="http://schemas.microsoft.com/office/drawing/2014/main" id="{4DD92735-F783-4776-AB9A-68ABCCD915EF}"/>
              </a:ext>
            </a:extLst>
          </p:cNvPr>
          <p:cNvGrpSpPr/>
          <p:nvPr/>
        </p:nvGrpSpPr>
        <p:grpSpPr>
          <a:xfrm>
            <a:off x="1988089" y="3741721"/>
            <a:ext cx="234142" cy="1520738"/>
            <a:chOff x="2512925" y="2768371"/>
            <a:chExt cx="196200" cy="1404905"/>
          </a:xfrm>
        </p:grpSpPr>
        <p:cxnSp>
          <p:nvCxnSpPr>
            <p:cNvPr id="11" name="Google Shape;71;p14">
              <a:extLst>
                <a:ext uri="{FF2B5EF4-FFF2-40B4-BE49-F238E27FC236}">
                  <a16:creationId xmlns:a16="http://schemas.microsoft.com/office/drawing/2014/main" id="{D0A1CA20-5ECA-4C3B-BAA2-AAD7CE2C349A}"/>
                </a:ext>
              </a:extLst>
            </p:cNvPr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rgbClr val="6FA8D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12" name="Google Shape;72;p14">
              <a:extLst>
                <a:ext uri="{FF2B5EF4-FFF2-40B4-BE49-F238E27FC236}">
                  <a16:creationId xmlns:a16="http://schemas.microsoft.com/office/drawing/2014/main" id="{C897E411-9B25-442C-AD67-0AF5220F5220}"/>
                </a:ext>
              </a:extLst>
            </p:cNvPr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73;p14">
            <a:extLst>
              <a:ext uri="{FF2B5EF4-FFF2-40B4-BE49-F238E27FC236}">
                <a16:creationId xmlns:a16="http://schemas.microsoft.com/office/drawing/2014/main" id="{52DE03A2-6476-42E3-9C1E-408AF0CCC252}"/>
              </a:ext>
            </a:extLst>
          </p:cNvPr>
          <p:cNvGrpSpPr/>
          <p:nvPr/>
        </p:nvGrpSpPr>
        <p:grpSpPr>
          <a:xfrm>
            <a:off x="3715849" y="3769175"/>
            <a:ext cx="227807" cy="1525061"/>
            <a:chOff x="2512925" y="2768371"/>
            <a:chExt cx="196200" cy="1404905"/>
          </a:xfrm>
        </p:grpSpPr>
        <p:cxnSp>
          <p:nvCxnSpPr>
            <p:cNvPr id="14" name="Google Shape;74;p14">
              <a:extLst>
                <a:ext uri="{FF2B5EF4-FFF2-40B4-BE49-F238E27FC236}">
                  <a16:creationId xmlns:a16="http://schemas.microsoft.com/office/drawing/2014/main" id="{1A0C8630-FDB5-40FE-8FAA-A7FC6D47D367}"/>
                </a:ext>
              </a:extLst>
            </p:cNvPr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rgbClr val="6FA8D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15" name="Google Shape;75;p14">
              <a:extLst>
                <a:ext uri="{FF2B5EF4-FFF2-40B4-BE49-F238E27FC236}">
                  <a16:creationId xmlns:a16="http://schemas.microsoft.com/office/drawing/2014/main" id="{4AA120E3-7750-4586-A11C-84FFABBC7040}"/>
                </a:ext>
              </a:extLst>
            </p:cNvPr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76;p14">
            <a:extLst>
              <a:ext uri="{FF2B5EF4-FFF2-40B4-BE49-F238E27FC236}">
                <a16:creationId xmlns:a16="http://schemas.microsoft.com/office/drawing/2014/main" id="{9DB0C2D5-9C23-448A-A0AB-E397A9EAD6C7}"/>
              </a:ext>
            </a:extLst>
          </p:cNvPr>
          <p:cNvGrpSpPr/>
          <p:nvPr/>
        </p:nvGrpSpPr>
        <p:grpSpPr>
          <a:xfrm>
            <a:off x="5292155" y="3711497"/>
            <a:ext cx="220209" cy="1565575"/>
            <a:chOff x="2512925" y="2768371"/>
            <a:chExt cx="196200" cy="1404905"/>
          </a:xfrm>
        </p:grpSpPr>
        <p:cxnSp>
          <p:nvCxnSpPr>
            <p:cNvPr id="17" name="Google Shape;77;p14">
              <a:extLst>
                <a:ext uri="{FF2B5EF4-FFF2-40B4-BE49-F238E27FC236}">
                  <a16:creationId xmlns:a16="http://schemas.microsoft.com/office/drawing/2014/main" id="{5C28D465-212E-4D7A-AEFF-292E4E424CE7}"/>
                </a:ext>
              </a:extLst>
            </p:cNvPr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rgbClr val="6FA8D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18" name="Google Shape;78;p14">
              <a:extLst>
                <a:ext uri="{FF2B5EF4-FFF2-40B4-BE49-F238E27FC236}">
                  <a16:creationId xmlns:a16="http://schemas.microsoft.com/office/drawing/2014/main" id="{5A1D692F-6EDF-40D1-B0F8-2A87333ADC1A}"/>
                </a:ext>
              </a:extLst>
            </p:cNvPr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79;p14">
            <a:extLst>
              <a:ext uri="{FF2B5EF4-FFF2-40B4-BE49-F238E27FC236}">
                <a16:creationId xmlns:a16="http://schemas.microsoft.com/office/drawing/2014/main" id="{5AD42DD7-DCE0-43F9-9FC5-9B2F4778DA55}"/>
              </a:ext>
            </a:extLst>
          </p:cNvPr>
          <p:cNvGrpSpPr/>
          <p:nvPr/>
        </p:nvGrpSpPr>
        <p:grpSpPr>
          <a:xfrm>
            <a:off x="6679637" y="3715176"/>
            <a:ext cx="254065" cy="1565575"/>
            <a:chOff x="2512925" y="2768371"/>
            <a:chExt cx="196200" cy="1404905"/>
          </a:xfrm>
        </p:grpSpPr>
        <p:cxnSp>
          <p:nvCxnSpPr>
            <p:cNvPr id="20" name="Google Shape;80;p14">
              <a:extLst>
                <a:ext uri="{FF2B5EF4-FFF2-40B4-BE49-F238E27FC236}">
                  <a16:creationId xmlns:a16="http://schemas.microsoft.com/office/drawing/2014/main" id="{7A9BF789-4942-4AC2-88DA-7F51134D5FD8}"/>
                </a:ext>
              </a:extLst>
            </p:cNvPr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rgbClr val="6FA8D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1" name="Google Shape;81;p14">
              <a:extLst>
                <a:ext uri="{FF2B5EF4-FFF2-40B4-BE49-F238E27FC236}">
                  <a16:creationId xmlns:a16="http://schemas.microsoft.com/office/drawing/2014/main" id="{B761BDB7-5A83-4990-80AC-B1DC6CB5FD36}"/>
                </a:ext>
              </a:extLst>
            </p:cNvPr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82;p14">
            <a:extLst>
              <a:ext uri="{FF2B5EF4-FFF2-40B4-BE49-F238E27FC236}">
                <a16:creationId xmlns:a16="http://schemas.microsoft.com/office/drawing/2014/main" id="{55C2EC9A-9425-4349-816A-9B72369B8719}"/>
              </a:ext>
            </a:extLst>
          </p:cNvPr>
          <p:cNvGrpSpPr/>
          <p:nvPr/>
        </p:nvGrpSpPr>
        <p:grpSpPr>
          <a:xfrm>
            <a:off x="8063431" y="3725366"/>
            <a:ext cx="274679" cy="1565575"/>
            <a:chOff x="2512925" y="2768371"/>
            <a:chExt cx="196200" cy="1404905"/>
          </a:xfrm>
        </p:grpSpPr>
        <p:cxnSp>
          <p:nvCxnSpPr>
            <p:cNvPr id="23" name="Google Shape;83;p14">
              <a:extLst>
                <a:ext uri="{FF2B5EF4-FFF2-40B4-BE49-F238E27FC236}">
                  <a16:creationId xmlns:a16="http://schemas.microsoft.com/office/drawing/2014/main" id="{1A19C665-AD8D-4745-B770-BD9737FA309C}"/>
                </a:ext>
              </a:extLst>
            </p:cNvPr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rgbClr val="6FA8D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4" name="Google Shape;84;p14">
              <a:extLst>
                <a:ext uri="{FF2B5EF4-FFF2-40B4-BE49-F238E27FC236}">
                  <a16:creationId xmlns:a16="http://schemas.microsoft.com/office/drawing/2014/main" id="{69332631-1524-481D-9425-CF4E45005EC7}"/>
                </a:ext>
              </a:extLst>
            </p:cNvPr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85;p14">
            <a:extLst>
              <a:ext uri="{FF2B5EF4-FFF2-40B4-BE49-F238E27FC236}">
                <a16:creationId xmlns:a16="http://schemas.microsoft.com/office/drawing/2014/main" id="{C6B59DA8-DAB1-458B-A5EA-3166A30C0AB0}"/>
              </a:ext>
            </a:extLst>
          </p:cNvPr>
          <p:cNvGrpSpPr/>
          <p:nvPr/>
        </p:nvGrpSpPr>
        <p:grpSpPr>
          <a:xfrm>
            <a:off x="9605181" y="3735753"/>
            <a:ext cx="254065" cy="1524893"/>
            <a:chOff x="2512925" y="2768371"/>
            <a:chExt cx="196200" cy="1404905"/>
          </a:xfrm>
        </p:grpSpPr>
        <p:cxnSp>
          <p:nvCxnSpPr>
            <p:cNvPr id="26" name="Google Shape;86;p14">
              <a:extLst>
                <a:ext uri="{FF2B5EF4-FFF2-40B4-BE49-F238E27FC236}">
                  <a16:creationId xmlns:a16="http://schemas.microsoft.com/office/drawing/2014/main" id="{C90F9273-1ADE-45A0-9822-57391A06E216}"/>
                </a:ext>
              </a:extLst>
            </p:cNvPr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rgbClr val="6FA8DC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7" name="Google Shape;87;p14">
              <a:extLst>
                <a:ext uri="{FF2B5EF4-FFF2-40B4-BE49-F238E27FC236}">
                  <a16:creationId xmlns:a16="http://schemas.microsoft.com/office/drawing/2014/main" id="{8BE9020B-BA76-49EB-8342-47345294B2C8}"/>
                </a:ext>
              </a:extLst>
            </p:cNvPr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88;p14">
            <a:extLst>
              <a:ext uri="{FF2B5EF4-FFF2-40B4-BE49-F238E27FC236}">
                <a16:creationId xmlns:a16="http://schemas.microsoft.com/office/drawing/2014/main" id="{107B86EE-9A83-4FEE-B8AD-91F0F8656ECF}"/>
              </a:ext>
            </a:extLst>
          </p:cNvPr>
          <p:cNvSpPr txBox="1"/>
          <p:nvPr/>
        </p:nvSpPr>
        <p:spPr>
          <a:xfrm>
            <a:off x="439824" y="4048347"/>
            <a:ext cx="1766800" cy="109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Трудные 1940…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Первые послевоенные десятилетия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89;p14">
            <a:extLst>
              <a:ext uri="{FF2B5EF4-FFF2-40B4-BE49-F238E27FC236}">
                <a16:creationId xmlns:a16="http://schemas.microsoft.com/office/drawing/2014/main" id="{82E7B5A8-46FC-49DF-81F8-FAA227DB2E24}"/>
              </a:ext>
            </a:extLst>
          </p:cNvPr>
          <p:cNvSpPr txBox="1"/>
          <p:nvPr/>
        </p:nvSpPr>
        <p:spPr>
          <a:xfrm>
            <a:off x="2120228" y="4094703"/>
            <a:ext cx="1614024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Годы оттепели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Время перемен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90;p14">
            <a:extLst>
              <a:ext uri="{FF2B5EF4-FFF2-40B4-BE49-F238E27FC236}">
                <a16:creationId xmlns:a16="http://schemas.microsoft.com/office/drawing/2014/main" id="{8523B407-C9E6-4081-9E93-AEB22D2DC77C}"/>
              </a:ext>
            </a:extLst>
          </p:cNvPr>
          <p:cNvSpPr txBox="1"/>
          <p:nvPr/>
        </p:nvSpPr>
        <p:spPr>
          <a:xfrm>
            <a:off x="3837074" y="4096372"/>
            <a:ext cx="16772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Новый дом-новая жизнь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91;p14">
            <a:extLst>
              <a:ext uri="{FF2B5EF4-FFF2-40B4-BE49-F238E27FC236}">
                <a16:creationId xmlns:a16="http://schemas.microsoft.com/office/drawing/2014/main" id="{5EE62F51-6E0A-4B59-B0AD-85AD57FB867E}"/>
              </a:ext>
            </a:extLst>
          </p:cNvPr>
          <p:cNvSpPr txBox="1"/>
          <p:nvPr/>
        </p:nvSpPr>
        <p:spPr>
          <a:xfrm>
            <a:off x="5481315" y="4074457"/>
            <a:ext cx="14352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Десятилетия инноваций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92;p14">
            <a:extLst>
              <a:ext uri="{FF2B5EF4-FFF2-40B4-BE49-F238E27FC236}">
                <a16:creationId xmlns:a16="http://schemas.microsoft.com/office/drawing/2014/main" id="{A8112763-A662-427B-94B2-EBE410A239CF}"/>
              </a:ext>
            </a:extLst>
          </p:cNvPr>
          <p:cNvSpPr txBox="1"/>
          <p:nvPr/>
        </p:nvSpPr>
        <p:spPr>
          <a:xfrm>
            <a:off x="6856947" y="4073936"/>
            <a:ext cx="1634800" cy="88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Новое тысячелетие – новые задачи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93;p14">
            <a:extLst>
              <a:ext uri="{FF2B5EF4-FFF2-40B4-BE49-F238E27FC236}">
                <a16:creationId xmlns:a16="http://schemas.microsoft.com/office/drawing/2014/main" id="{4D0A7DEF-6F94-4E83-860C-AAC7CE52E05A}"/>
              </a:ext>
            </a:extLst>
          </p:cNvPr>
          <p:cNvSpPr txBox="1"/>
          <p:nvPr/>
        </p:nvSpPr>
        <p:spPr>
          <a:xfrm>
            <a:off x="8201647" y="4048347"/>
            <a:ext cx="1634800" cy="88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Современность – продолжение традиций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94;p14">
            <a:extLst>
              <a:ext uri="{FF2B5EF4-FFF2-40B4-BE49-F238E27FC236}">
                <a16:creationId xmlns:a16="http://schemas.microsoft.com/office/drawing/2014/main" id="{08D9B67E-B59F-47C6-9272-3153DA1028B6}"/>
              </a:ext>
            </a:extLst>
          </p:cNvPr>
          <p:cNvSpPr txBox="1"/>
          <p:nvPr/>
        </p:nvSpPr>
        <p:spPr>
          <a:xfrm>
            <a:off x="9786767" y="4036220"/>
            <a:ext cx="1527200" cy="88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ru" sz="1200" kern="0" dirty="0">
                <a:solidFill>
                  <a:srgbClr val="0B5394"/>
                </a:solidFill>
                <a:ea typeface="Century Gothic"/>
                <a:cs typeface="Century Gothic"/>
                <a:sym typeface="Century Gothic"/>
              </a:rPr>
              <a:t>Цифровая трансформация</a:t>
            </a:r>
            <a:endParaRPr sz="1200" kern="0" dirty="0">
              <a:solidFill>
                <a:srgbClr val="0B5394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109;p14">
            <a:extLst>
              <a:ext uri="{FF2B5EF4-FFF2-40B4-BE49-F238E27FC236}">
                <a16:creationId xmlns:a16="http://schemas.microsoft.com/office/drawing/2014/main" id="{A4B66624-D147-4061-81A9-B2967F6D3496}"/>
              </a:ext>
            </a:extLst>
          </p:cNvPr>
          <p:cNvSpPr txBox="1">
            <a:spLocks/>
          </p:cNvSpPr>
          <p:nvPr/>
        </p:nvSpPr>
        <p:spPr>
          <a:xfrm>
            <a:off x="11239534" y="593479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4572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ru" kern="0" smtClea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</a:t>
            </a:fld>
            <a:endParaRPr lang="ru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" name="Google Shape;101;p14">
            <a:extLst>
              <a:ext uri="{FF2B5EF4-FFF2-40B4-BE49-F238E27FC236}">
                <a16:creationId xmlns:a16="http://schemas.microsoft.com/office/drawing/2014/main" id="{EED9C5AA-13AC-4F50-A56D-CB6D3FBA77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93" y="2072715"/>
            <a:ext cx="1596118" cy="9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2;p14">
            <a:extLst>
              <a:ext uri="{FF2B5EF4-FFF2-40B4-BE49-F238E27FC236}">
                <a16:creationId xmlns:a16="http://schemas.microsoft.com/office/drawing/2014/main" id="{491F8EF5-038A-4438-B518-8CA141237CB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993" y="1038998"/>
            <a:ext cx="1596118" cy="95719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46713C-392A-462D-84B5-D0D2940491E1}"/>
              </a:ext>
            </a:extLst>
          </p:cNvPr>
          <p:cNvSpPr txBox="1"/>
          <p:nvPr/>
        </p:nvSpPr>
        <p:spPr>
          <a:xfrm>
            <a:off x="1231301" y="5510887"/>
            <a:ext cx="4864699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F5A9A"/>
                </a:solidFill>
                <a:effectLst/>
                <a:uLnTx/>
                <a:uFillTx/>
                <a:ea typeface="+mn-ea"/>
                <a:cs typeface="+mn-cs"/>
              </a:rPr>
              <a:t>Дата основания: 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F5A9A"/>
                </a:solidFill>
                <a:effectLst/>
                <a:uLnTx/>
                <a:uFillTx/>
                <a:ea typeface="+mn-ea"/>
                <a:cs typeface="+mn-cs"/>
              </a:rPr>
              <a:t>колледж образован 5 мая 1943 года по приказу № МН-122 по Наркомату средств связи СССР об организации Уфимского электротехнического техникума связи (на базе эвакуированного из Ленинграда цеха завода «Красная заря»).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0CF696-3CF1-4A1E-A324-B1A25C81E1D9}"/>
              </a:ext>
            </a:extLst>
          </p:cNvPr>
          <p:cNvSpPr txBox="1"/>
          <p:nvPr/>
        </p:nvSpPr>
        <p:spPr>
          <a:xfrm>
            <a:off x="6267621" y="5510887"/>
            <a:ext cx="66751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2F5A9A"/>
                </a:solidFill>
                <a:cs typeface="Calibri" panose="020F0502020204030204" pitchFamily="34" charset="0"/>
              </a:rPr>
              <a:t>Учредитель:</a:t>
            </a:r>
            <a:r>
              <a:rPr lang="ru-RU" sz="1100" dirty="0">
                <a:solidFill>
                  <a:srgbClr val="2F5A9A"/>
                </a:solidFill>
                <a:cs typeface="Calibri" panose="020F0502020204030204" pitchFamily="34" charset="0"/>
              </a:rPr>
              <a:t> Министерство образования и науки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94149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ИНФРАСТРУКТУРА КОЛЛЕДЖА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Google Shape;114;p15">
            <a:extLst>
              <a:ext uri="{FF2B5EF4-FFF2-40B4-BE49-F238E27FC236}">
                <a16:creationId xmlns:a16="http://schemas.microsoft.com/office/drawing/2014/main" id="{3E1713A1-116C-4A11-8E8F-51A4A8CC482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4243" y="1308043"/>
            <a:ext cx="3522850" cy="448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15">
            <a:extLst>
              <a:ext uri="{FF2B5EF4-FFF2-40B4-BE49-F238E27FC236}">
                <a16:creationId xmlns:a16="http://schemas.microsoft.com/office/drawing/2014/main" id="{CE0EA16A-5183-451B-B028-FBEBC54470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9669" y="2653156"/>
            <a:ext cx="380049" cy="3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1;p15">
            <a:extLst>
              <a:ext uri="{FF2B5EF4-FFF2-40B4-BE49-F238E27FC236}">
                <a16:creationId xmlns:a16="http://schemas.microsoft.com/office/drawing/2014/main" id="{DC614F4C-0375-46B3-985D-847A53903FFF}"/>
              </a:ext>
            </a:extLst>
          </p:cNvPr>
          <p:cNvSpPr txBox="1"/>
          <p:nvPr/>
        </p:nvSpPr>
        <p:spPr>
          <a:xfrm>
            <a:off x="4453367" y="4351094"/>
            <a:ext cx="483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endParaRPr kumimoji="0" sz="1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117;p15">
            <a:extLst>
              <a:ext uri="{FF2B5EF4-FFF2-40B4-BE49-F238E27FC236}">
                <a16:creationId xmlns:a16="http://schemas.microsoft.com/office/drawing/2014/main" id="{EA3B7DAF-9E0F-4981-AF0C-6144F364468E}"/>
              </a:ext>
            </a:extLst>
          </p:cNvPr>
          <p:cNvSpPr/>
          <p:nvPr/>
        </p:nvSpPr>
        <p:spPr>
          <a:xfrm>
            <a:off x="4138667" y="1147727"/>
            <a:ext cx="919682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18;p15">
            <a:extLst>
              <a:ext uri="{FF2B5EF4-FFF2-40B4-BE49-F238E27FC236}">
                <a16:creationId xmlns:a16="http://schemas.microsoft.com/office/drawing/2014/main" id="{2219C157-9A07-46CA-A284-FB963E62AB2C}"/>
              </a:ext>
            </a:extLst>
          </p:cNvPr>
          <p:cNvSpPr txBox="1"/>
          <p:nvPr/>
        </p:nvSpPr>
        <p:spPr>
          <a:xfrm>
            <a:off x="4655333" y="1154167"/>
            <a:ext cx="544871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9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2</a:t>
            </a:r>
            <a:endParaRPr sz="19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119;p15">
            <a:extLst>
              <a:ext uri="{FF2B5EF4-FFF2-40B4-BE49-F238E27FC236}">
                <a16:creationId xmlns:a16="http://schemas.microsoft.com/office/drawing/2014/main" id="{BA5C2662-7B8C-4776-BAA5-E21612D7141F}"/>
              </a:ext>
            </a:extLst>
          </p:cNvPr>
          <p:cNvSpPr txBox="1"/>
          <p:nvPr/>
        </p:nvSpPr>
        <p:spPr>
          <a:xfrm>
            <a:off x="5161996" y="1208017"/>
            <a:ext cx="282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200" b="1" kern="0" dirty="0">
                <a:solidFill>
                  <a:srgbClr val="1885BC"/>
                </a:solidFill>
                <a:ea typeface="Century Gothic"/>
                <a:cs typeface="Century Gothic"/>
                <a:sym typeface="Century Gothic"/>
              </a:rPr>
              <a:t>Корпуса</a:t>
            </a:r>
            <a:endParaRPr sz="1400" kern="0" dirty="0">
              <a:solidFill>
                <a:srgbClr val="1885BC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120;p15">
            <a:extLst>
              <a:ext uri="{FF2B5EF4-FFF2-40B4-BE49-F238E27FC236}">
                <a16:creationId xmlns:a16="http://schemas.microsoft.com/office/drawing/2014/main" id="{5F8E81B4-BACC-41E1-AE17-D1607E96F479}"/>
              </a:ext>
            </a:extLst>
          </p:cNvPr>
          <p:cNvSpPr/>
          <p:nvPr/>
        </p:nvSpPr>
        <p:spPr>
          <a:xfrm>
            <a:off x="4138655" y="1722040"/>
            <a:ext cx="964308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21;p15">
            <a:extLst>
              <a:ext uri="{FF2B5EF4-FFF2-40B4-BE49-F238E27FC236}">
                <a16:creationId xmlns:a16="http://schemas.microsoft.com/office/drawing/2014/main" id="{6765C228-64EE-402E-8370-9B7D1606306F}"/>
              </a:ext>
            </a:extLst>
          </p:cNvPr>
          <p:cNvSpPr txBox="1"/>
          <p:nvPr/>
        </p:nvSpPr>
        <p:spPr>
          <a:xfrm>
            <a:off x="5141965" y="1786307"/>
            <a:ext cx="282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200" b="1" kern="0" dirty="0">
                <a:solidFill>
                  <a:srgbClr val="1885BC"/>
                </a:solidFill>
                <a:ea typeface="Century Gothic"/>
                <a:cs typeface="Century Gothic"/>
                <a:sym typeface="Century Gothic"/>
              </a:rPr>
              <a:t>Мастерских</a:t>
            </a:r>
            <a:endParaRPr sz="1400" kern="0" dirty="0">
              <a:solidFill>
                <a:srgbClr val="1885BC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122;p15">
            <a:extLst>
              <a:ext uri="{FF2B5EF4-FFF2-40B4-BE49-F238E27FC236}">
                <a16:creationId xmlns:a16="http://schemas.microsoft.com/office/drawing/2014/main" id="{33A4E6FA-E204-4216-AD9C-72302C5C02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766" y="1795370"/>
            <a:ext cx="380049" cy="3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23;p15">
            <a:extLst>
              <a:ext uri="{FF2B5EF4-FFF2-40B4-BE49-F238E27FC236}">
                <a16:creationId xmlns:a16="http://schemas.microsoft.com/office/drawing/2014/main" id="{640BA911-1287-4CF3-855F-D5022E02D54E}"/>
              </a:ext>
            </a:extLst>
          </p:cNvPr>
          <p:cNvSpPr txBox="1"/>
          <p:nvPr/>
        </p:nvSpPr>
        <p:spPr>
          <a:xfrm>
            <a:off x="4580926" y="1730092"/>
            <a:ext cx="60123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9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14</a:t>
            </a:r>
            <a:endParaRPr sz="19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124;p15">
            <a:extLst>
              <a:ext uri="{FF2B5EF4-FFF2-40B4-BE49-F238E27FC236}">
                <a16:creationId xmlns:a16="http://schemas.microsoft.com/office/drawing/2014/main" id="{9CFF6664-3DC2-4FB6-8C83-1C6BEC48A342}"/>
              </a:ext>
            </a:extLst>
          </p:cNvPr>
          <p:cNvSpPr/>
          <p:nvPr/>
        </p:nvSpPr>
        <p:spPr>
          <a:xfrm>
            <a:off x="4138667" y="2302690"/>
            <a:ext cx="964308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125;p15">
            <a:extLst>
              <a:ext uri="{FF2B5EF4-FFF2-40B4-BE49-F238E27FC236}">
                <a16:creationId xmlns:a16="http://schemas.microsoft.com/office/drawing/2014/main" id="{B65C9219-7714-454B-83BA-97153CDBC216}"/>
              </a:ext>
            </a:extLst>
          </p:cNvPr>
          <p:cNvSpPr txBox="1"/>
          <p:nvPr/>
        </p:nvSpPr>
        <p:spPr>
          <a:xfrm>
            <a:off x="4636337" y="2304658"/>
            <a:ext cx="601235" cy="47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9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2</a:t>
            </a:r>
            <a:endParaRPr sz="19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127;p15">
            <a:extLst>
              <a:ext uri="{FF2B5EF4-FFF2-40B4-BE49-F238E27FC236}">
                <a16:creationId xmlns:a16="http://schemas.microsoft.com/office/drawing/2014/main" id="{731AB94A-FF20-4FFD-955F-17886909163E}"/>
              </a:ext>
            </a:extLst>
          </p:cNvPr>
          <p:cNvSpPr/>
          <p:nvPr/>
        </p:nvSpPr>
        <p:spPr>
          <a:xfrm>
            <a:off x="4138654" y="2885315"/>
            <a:ext cx="964321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28;p15">
            <a:extLst>
              <a:ext uri="{FF2B5EF4-FFF2-40B4-BE49-F238E27FC236}">
                <a16:creationId xmlns:a16="http://schemas.microsoft.com/office/drawing/2014/main" id="{DEE021AE-63A9-4639-9D34-A0C5441080F1}"/>
              </a:ext>
            </a:extLst>
          </p:cNvPr>
          <p:cNvSpPr txBox="1"/>
          <p:nvPr/>
        </p:nvSpPr>
        <p:spPr>
          <a:xfrm>
            <a:off x="4599837" y="2891587"/>
            <a:ext cx="601235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9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12</a:t>
            </a:r>
            <a:endParaRPr sz="19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129;p15">
            <a:extLst>
              <a:ext uri="{FF2B5EF4-FFF2-40B4-BE49-F238E27FC236}">
                <a16:creationId xmlns:a16="http://schemas.microsoft.com/office/drawing/2014/main" id="{5C9C8F0E-78A4-4BF9-9982-F996E264D591}"/>
              </a:ext>
            </a:extLst>
          </p:cNvPr>
          <p:cNvSpPr txBox="1"/>
          <p:nvPr/>
        </p:nvSpPr>
        <p:spPr>
          <a:xfrm>
            <a:off x="5141965" y="2936685"/>
            <a:ext cx="282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200" b="1" kern="0" dirty="0">
                <a:solidFill>
                  <a:srgbClr val="1885BC"/>
                </a:solidFill>
                <a:ea typeface="Century Gothic"/>
                <a:cs typeface="Century Gothic"/>
                <a:sym typeface="Century Gothic"/>
              </a:rPr>
              <a:t>Лабораторий</a:t>
            </a:r>
            <a:endParaRPr sz="1400" kern="0" dirty="0">
              <a:solidFill>
                <a:srgbClr val="1885BC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130;p15">
            <a:extLst>
              <a:ext uri="{FF2B5EF4-FFF2-40B4-BE49-F238E27FC236}">
                <a16:creationId xmlns:a16="http://schemas.microsoft.com/office/drawing/2014/main" id="{4745DBD9-9E20-48C8-9D1C-491E8E084B6E}"/>
              </a:ext>
            </a:extLst>
          </p:cNvPr>
          <p:cNvSpPr/>
          <p:nvPr/>
        </p:nvSpPr>
        <p:spPr>
          <a:xfrm>
            <a:off x="4138654" y="3468915"/>
            <a:ext cx="964323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31;p15">
            <a:extLst>
              <a:ext uri="{FF2B5EF4-FFF2-40B4-BE49-F238E27FC236}">
                <a16:creationId xmlns:a16="http://schemas.microsoft.com/office/drawing/2014/main" id="{711682D3-E039-49EA-A4F1-1E1AF0F8A7A3}"/>
              </a:ext>
            </a:extLst>
          </p:cNvPr>
          <p:cNvSpPr txBox="1"/>
          <p:nvPr/>
        </p:nvSpPr>
        <p:spPr>
          <a:xfrm>
            <a:off x="4611903" y="3466389"/>
            <a:ext cx="601236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9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14</a:t>
            </a:r>
            <a:endParaRPr sz="19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32;p15">
            <a:extLst>
              <a:ext uri="{FF2B5EF4-FFF2-40B4-BE49-F238E27FC236}">
                <a16:creationId xmlns:a16="http://schemas.microsoft.com/office/drawing/2014/main" id="{0A96B7C1-8932-4DB3-BB6E-1459FB5C0003}"/>
              </a:ext>
            </a:extLst>
          </p:cNvPr>
          <p:cNvSpPr txBox="1"/>
          <p:nvPr/>
        </p:nvSpPr>
        <p:spPr>
          <a:xfrm>
            <a:off x="5119309" y="3513474"/>
            <a:ext cx="282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200" b="1" kern="0" dirty="0">
                <a:solidFill>
                  <a:srgbClr val="1885BC"/>
                </a:solidFill>
                <a:ea typeface="Century Gothic"/>
                <a:cs typeface="Century Gothic"/>
                <a:sym typeface="Century Gothic"/>
              </a:rPr>
              <a:t>Учебных кабинетов</a:t>
            </a:r>
            <a:endParaRPr sz="1400" kern="0" dirty="0">
              <a:solidFill>
                <a:srgbClr val="1885BC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" name="Google Shape;133;p15">
            <a:extLst>
              <a:ext uri="{FF2B5EF4-FFF2-40B4-BE49-F238E27FC236}">
                <a16:creationId xmlns:a16="http://schemas.microsoft.com/office/drawing/2014/main" id="{771A2382-E62B-40AA-96B5-43CADFDC90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2017" y="1196677"/>
            <a:ext cx="332109" cy="3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34;p15">
            <a:extLst>
              <a:ext uri="{FF2B5EF4-FFF2-40B4-BE49-F238E27FC236}">
                <a16:creationId xmlns:a16="http://schemas.microsoft.com/office/drawing/2014/main" id="{CD8ECCA6-3559-4188-B90A-6F60D37669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154" y="2373976"/>
            <a:ext cx="303825" cy="3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35;p15">
            <a:extLst>
              <a:ext uri="{FF2B5EF4-FFF2-40B4-BE49-F238E27FC236}">
                <a16:creationId xmlns:a16="http://schemas.microsoft.com/office/drawing/2014/main" id="{10916E74-1032-4ACC-86B0-A2A0438759D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6143" y="2975424"/>
            <a:ext cx="332099" cy="29775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26;p15">
            <a:extLst>
              <a:ext uri="{FF2B5EF4-FFF2-40B4-BE49-F238E27FC236}">
                <a16:creationId xmlns:a16="http://schemas.microsoft.com/office/drawing/2014/main" id="{0D64FC65-DE7D-409B-81B0-10BC32331DCC}"/>
              </a:ext>
            </a:extLst>
          </p:cNvPr>
          <p:cNvSpPr txBox="1"/>
          <p:nvPr/>
        </p:nvSpPr>
        <p:spPr>
          <a:xfrm>
            <a:off x="5150526" y="2257285"/>
            <a:ext cx="339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200" b="1" kern="0" dirty="0">
                <a:solidFill>
                  <a:srgbClr val="1885BC"/>
                </a:solidFill>
                <a:ea typeface="Century Gothic"/>
                <a:cs typeface="Century Gothic"/>
                <a:sym typeface="Century Gothic"/>
              </a:rPr>
              <a:t>Бокса пожарной безопасности и 2 пожарных автомобиля</a:t>
            </a:r>
            <a:endParaRPr sz="1400" b="1" kern="0" dirty="0">
              <a:solidFill>
                <a:srgbClr val="1885BC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B136F-33ED-4171-955A-1681392B8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564" y="3525791"/>
            <a:ext cx="384081" cy="347502"/>
          </a:xfrm>
          <a:prstGeom prst="rect">
            <a:avLst/>
          </a:prstGeom>
        </p:spPr>
      </p:pic>
      <p:sp>
        <p:nvSpPr>
          <p:cNvPr id="47" name="Google Shape;141;p15">
            <a:extLst>
              <a:ext uri="{FF2B5EF4-FFF2-40B4-BE49-F238E27FC236}">
                <a16:creationId xmlns:a16="http://schemas.microsoft.com/office/drawing/2014/main" id="{7184E571-3047-4D84-9AC5-B182728EE2D3}"/>
              </a:ext>
            </a:extLst>
          </p:cNvPr>
          <p:cNvSpPr/>
          <p:nvPr/>
        </p:nvSpPr>
        <p:spPr>
          <a:xfrm>
            <a:off x="4120828" y="4048959"/>
            <a:ext cx="98215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Google Shape;143;p15">
            <a:extLst>
              <a:ext uri="{FF2B5EF4-FFF2-40B4-BE49-F238E27FC236}">
                <a16:creationId xmlns:a16="http://schemas.microsoft.com/office/drawing/2014/main" id="{1E6783DD-F9EC-4F65-8C18-93470C3CAD9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8683" y="4186646"/>
            <a:ext cx="666075" cy="20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61F268C-0CE2-420E-BDAC-B01CCC2DD364}"/>
              </a:ext>
            </a:extLst>
          </p:cNvPr>
          <p:cNvSpPr txBox="1"/>
          <p:nvPr/>
        </p:nvSpPr>
        <p:spPr>
          <a:xfrm>
            <a:off x="5102977" y="4111272"/>
            <a:ext cx="1513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1885B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Студия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885B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Jalinga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BD31DC3-FD91-4636-8D36-BDDDAAD47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914" y="838321"/>
            <a:ext cx="2472616" cy="99298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FF0642F-24C8-4F18-9618-C214C5C9D5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402" y="5403938"/>
            <a:ext cx="2346979" cy="892066"/>
          </a:xfrm>
          <a:prstGeom prst="rect">
            <a:avLst/>
          </a:prstGeom>
        </p:spPr>
      </p:pic>
      <p:sp>
        <p:nvSpPr>
          <p:cNvPr id="57" name="Google Shape;141;p15">
            <a:extLst>
              <a:ext uri="{FF2B5EF4-FFF2-40B4-BE49-F238E27FC236}">
                <a16:creationId xmlns:a16="http://schemas.microsoft.com/office/drawing/2014/main" id="{C2F60433-8C07-45A2-8718-B8BE8CD6F377}"/>
              </a:ext>
            </a:extLst>
          </p:cNvPr>
          <p:cNvSpPr/>
          <p:nvPr/>
        </p:nvSpPr>
        <p:spPr>
          <a:xfrm>
            <a:off x="4116609" y="4654232"/>
            <a:ext cx="1002700" cy="49282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31;p15">
            <a:extLst>
              <a:ext uri="{FF2B5EF4-FFF2-40B4-BE49-F238E27FC236}">
                <a16:creationId xmlns:a16="http://schemas.microsoft.com/office/drawing/2014/main" id="{A8EC98BE-DF96-48D9-9A62-BF2D7DEACB50}"/>
              </a:ext>
            </a:extLst>
          </p:cNvPr>
          <p:cNvSpPr txBox="1"/>
          <p:nvPr/>
        </p:nvSpPr>
        <p:spPr>
          <a:xfrm>
            <a:off x="4408738" y="4655741"/>
            <a:ext cx="69422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" sz="16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1650</a:t>
            </a:r>
            <a:endParaRPr sz="16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" name="Рисунок 63" descr="Группа мужчин">
            <a:extLst>
              <a:ext uri="{FF2B5EF4-FFF2-40B4-BE49-F238E27FC236}">
                <a16:creationId xmlns:a16="http://schemas.microsoft.com/office/drawing/2014/main" id="{E40F815C-D580-49B5-8456-4A7F9F3D32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53933" y="4708331"/>
            <a:ext cx="351688" cy="351688"/>
          </a:xfrm>
          <a:prstGeom prst="rect">
            <a:avLst/>
          </a:prstGeom>
        </p:spPr>
      </p:pic>
      <p:sp>
        <p:nvSpPr>
          <p:cNvPr id="65" name="Google Shape;141;p15">
            <a:extLst>
              <a:ext uri="{FF2B5EF4-FFF2-40B4-BE49-F238E27FC236}">
                <a16:creationId xmlns:a16="http://schemas.microsoft.com/office/drawing/2014/main" id="{D458F501-9CC2-43E2-A054-55D776EE03C1}"/>
              </a:ext>
            </a:extLst>
          </p:cNvPr>
          <p:cNvSpPr/>
          <p:nvPr/>
        </p:nvSpPr>
        <p:spPr>
          <a:xfrm>
            <a:off x="4120829" y="5238989"/>
            <a:ext cx="99848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" name="Рисунок 70" descr="Компьютер">
            <a:extLst>
              <a:ext uri="{FF2B5EF4-FFF2-40B4-BE49-F238E27FC236}">
                <a16:creationId xmlns:a16="http://schemas.microsoft.com/office/drawing/2014/main" id="{C328634C-BDBE-436D-9A13-B083F6BA80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69766" y="5284960"/>
            <a:ext cx="400611" cy="400611"/>
          </a:xfrm>
          <a:prstGeom prst="rect">
            <a:avLst/>
          </a:prstGeom>
        </p:spPr>
      </p:pic>
      <p:sp>
        <p:nvSpPr>
          <p:cNvPr id="72" name="Google Shape;141;p15">
            <a:extLst>
              <a:ext uri="{FF2B5EF4-FFF2-40B4-BE49-F238E27FC236}">
                <a16:creationId xmlns:a16="http://schemas.microsoft.com/office/drawing/2014/main" id="{095A91D6-5876-457F-96E3-47293453104A}"/>
              </a:ext>
            </a:extLst>
          </p:cNvPr>
          <p:cNvSpPr/>
          <p:nvPr/>
        </p:nvSpPr>
        <p:spPr>
          <a:xfrm>
            <a:off x="4104484" y="5825102"/>
            <a:ext cx="998479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1885B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9" name="Рисунок 68" descr="Электрик">
            <a:extLst>
              <a:ext uri="{FF2B5EF4-FFF2-40B4-BE49-F238E27FC236}">
                <a16:creationId xmlns:a16="http://schemas.microsoft.com/office/drawing/2014/main" id="{BD7ED01C-CF32-4EEE-986B-8469B03E63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72174" y="5866722"/>
            <a:ext cx="394309" cy="394309"/>
          </a:xfrm>
          <a:prstGeom prst="rect">
            <a:avLst/>
          </a:prstGeom>
        </p:spPr>
      </p:pic>
      <p:sp>
        <p:nvSpPr>
          <p:cNvPr id="73" name="Google Shape;123;p15">
            <a:extLst>
              <a:ext uri="{FF2B5EF4-FFF2-40B4-BE49-F238E27FC236}">
                <a16:creationId xmlns:a16="http://schemas.microsoft.com/office/drawing/2014/main" id="{91CE7077-108A-4897-B148-5DAAC662099B}"/>
              </a:ext>
            </a:extLst>
          </p:cNvPr>
          <p:cNvSpPr txBox="1"/>
          <p:nvPr/>
        </p:nvSpPr>
        <p:spPr>
          <a:xfrm>
            <a:off x="4599837" y="5202148"/>
            <a:ext cx="60123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9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11</a:t>
            </a:r>
            <a:endParaRPr sz="19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123;p15">
            <a:extLst>
              <a:ext uri="{FF2B5EF4-FFF2-40B4-BE49-F238E27FC236}">
                <a16:creationId xmlns:a16="http://schemas.microsoft.com/office/drawing/2014/main" id="{C9971F91-49C5-4F28-B0AE-5B3A01B87A3F}"/>
              </a:ext>
            </a:extLst>
          </p:cNvPr>
          <p:cNvSpPr txBox="1"/>
          <p:nvPr/>
        </p:nvSpPr>
        <p:spPr>
          <a:xfrm>
            <a:off x="4655333" y="5793705"/>
            <a:ext cx="60123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900" b="1" kern="0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1</a:t>
            </a:r>
            <a:endParaRPr sz="1900" b="1" kern="0" dirty="0">
              <a:solidFill>
                <a:srgbClr val="FFFFFF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0EF5A9-7374-468E-8259-D36A65C1B769}"/>
              </a:ext>
            </a:extLst>
          </p:cNvPr>
          <p:cNvSpPr txBox="1"/>
          <p:nvPr/>
        </p:nvSpPr>
        <p:spPr>
          <a:xfrm>
            <a:off x="5138262" y="4708331"/>
            <a:ext cx="1513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1885B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Контингент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717E928-AFAC-4EB2-A087-5474D7583435}"/>
              </a:ext>
            </a:extLst>
          </p:cNvPr>
          <p:cNvSpPr txBox="1"/>
          <p:nvPr/>
        </p:nvSpPr>
        <p:spPr>
          <a:xfrm>
            <a:off x="5119309" y="5338989"/>
            <a:ext cx="1513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1885B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Специальности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8B491D-080F-49AF-B582-2DD14480C56C}"/>
              </a:ext>
            </a:extLst>
          </p:cNvPr>
          <p:cNvSpPr txBox="1"/>
          <p:nvPr/>
        </p:nvSpPr>
        <p:spPr>
          <a:xfrm>
            <a:off x="5138262" y="5900027"/>
            <a:ext cx="1513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200" b="1" kern="0" dirty="0">
                <a:solidFill>
                  <a:srgbClr val="1885B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Профессии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" name="Google Shape;386;p27">
            <a:extLst>
              <a:ext uri="{FF2B5EF4-FFF2-40B4-BE49-F238E27FC236}">
                <a16:creationId xmlns:a16="http://schemas.microsoft.com/office/drawing/2014/main" id="{B4B00B61-5FF7-4E94-AF99-B79D12AA5347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324909" y="1159213"/>
            <a:ext cx="3397500" cy="222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80;p17">
            <a:extLst>
              <a:ext uri="{FF2B5EF4-FFF2-40B4-BE49-F238E27FC236}">
                <a16:creationId xmlns:a16="http://schemas.microsoft.com/office/drawing/2014/main" id="{939A9EBE-D78A-472E-98F0-0E98EEBE217F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52649" y="4015366"/>
            <a:ext cx="4764778" cy="207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3E4EF-27E5-4F47-9B46-C03A801FD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263"/>
            <a:ext cx="10746377" cy="782407"/>
          </a:xfrm>
        </p:spPr>
        <p:txBody>
          <a:bodyPr>
            <a:normAutofit/>
          </a:bodyPr>
          <a:lstStyle/>
          <a:p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История создания единой информационной среды УКРТБ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7126C4-1679-488E-8E93-A1AB2F81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C575538-587A-48C8-A20C-76317B5B2026}"/>
              </a:ext>
            </a:extLst>
          </p:cNvPr>
          <p:cNvCxnSpPr>
            <a:cxnSpLocks/>
          </p:cNvCxnSpPr>
          <p:nvPr/>
        </p:nvCxnSpPr>
        <p:spPr>
          <a:xfrm flipV="1">
            <a:off x="1159913" y="3315699"/>
            <a:ext cx="8105367" cy="13973"/>
          </a:xfrm>
          <a:prstGeom prst="line">
            <a:avLst/>
          </a:prstGeom>
          <a:ln w="38100">
            <a:solidFill>
              <a:srgbClr val="00206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AC3E575-A041-49A1-A3BB-FF1CB415ED75}"/>
              </a:ext>
            </a:extLst>
          </p:cNvPr>
          <p:cNvCxnSpPr/>
          <p:nvPr/>
        </p:nvCxnSpPr>
        <p:spPr>
          <a:xfrm flipV="1">
            <a:off x="2228421" y="3343315"/>
            <a:ext cx="1" cy="299937"/>
          </a:xfrm>
          <a:prstGeom prst="line">
            <a:avLst/>
          </a:prstGeom>
          <a:ln w="38100">
            <a:solidFill>
              <a:schemeClr val="bg2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8CFADD-7D2F-4A05-AEE9-A0C93DFDB454}"/>
              </a:ext>
            </a:extLst>
          </p:cNvPr>
          <p:cNvSpPr txBox="1"/>
          <p:nvPr/>
        </p:nvSpPr>
        <p:spPr>
          <a:xfrm>
            <a:off x="3070164" y="3128564"/>
            <a:ext cx="70403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2004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0C1EA-53FC-40C5-B711-01559F8EE2AC}"/>
              </a:ext>
            </a:extLst>
          </p:cNvPr>
          <p:cNvSpPr txBox="1"/>
          <p:nvPr/>
        </p:nvSpPr>
        <p:spPr>
          <a:xfrm>
            <a:off x="3718913" y="2156880"/>
            <a:ext cx="16930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Переход на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платформу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1С:Предприятие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434622B-6DA2-4B5C-A7A5-123D6DA6E37A}"/>
              </a:ext>
            </a:extLst>
          </p:cNvPr>
          <p:cNvCxnSpPr/>
          <p:nvPr/>
        </p:nvCxnSpPr>
        <p:spPr>
          <a:xfrm flipV="1">
            <a:off x="4425284" y="3015762"/>
            <a:ext cx="1" cy="299937"/>
          </a:xfrm>
          <a:prstGeom prst="line">
            <a:avLst/>
          </a:prstGeom>
          <a:ln w="38100">
            <a:solidFill>
              <a:schemeClr val="bg2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1E23B2A-8DEA-44F5-93FD-48384ABF3775}"/>
              </a:ext>
            </a:extLst>
          </p:cNvPr>
          <p:cNvCxnSpPr/>
          <p:nvPr/>
        </p:nvCxnSpPr>
        <p:spPr>
          <a:xfrm flipV="1">
            <a:off x="5783433" y="3328482"/>
            <a:ext cx="1" cy="299937"/>
          </a:xfrm>
          <a:prstGeom prst="line">
            <a:avLst/>
          </a:prstGeom>
          <a:ln w="38100">
            <a:solidFill>
              <a:schemeClr val="bg2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E3A7CD1-7F03-457F-9611-0BF94CF537B8}"/>
              </a:ext>
            </a:extLst>
          </p:cNvPr>
          <p:cNvCxnSpPr/>
          <p:nvPr/>
        </p:nvCxnSpPr>
        <p:spPr>
          <a:xfrm flipV="1">
            <a:off x="1664649" y="3009011"/>
            <a:ext cx="1" cy="299937"/>
          </a:xfrm>
          <a:prstGeom prst="line">
            <a:avLst/>
          </a:prstGeom>
          <a:ln w="38100">
            <a:solidFill>
              <a:schemeClr val="bg2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40630A-8DF2-4E8C-A67F-833CF6DD0B3F}"/>
              </a:ext>
            </a:extLst>
          </p:cNvPr>
          <p:cNvSpPr/>
          <p:nvPr/>
        </p:nvSpPr>
        <p:spPr>
          <a:xfrm>
            <a:off x="1094712" y="3788304"/>
            <a:ext cx="230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4736A-D70F-4653-9FA4-C830C8C104A1}"/>
              </a:ext>
            </a:extLst>
          </p:cNvPr>
          <p:cNvSpPr txBox="1"/>
          <p:nvPr/>
        </p:nvSpPr>
        <p:spPr>
          <a:xfrm>
            <a:off x="4916799" y="3101061"/>
            <a:ext cx="70403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2009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CD24A-DF4A-47E6-9A0F-C256C49FE58A}"/>
              </a:ext>
            </a:extLst>
          </p:cNvPr>
          <p:cNvSpPr txBox="1"/>
          <p:nvPr/>
        </p:nvSpPr>
        <p:spPr>
          <a:xfrm>
            <a:off x="4127400" y="3845861"/>
            <a:ext cx="4521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Наша разработка была выбрана фирмой «1С» и использована в качестве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 прототипа «1С:Колледж»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61C12D7-9755-44E9-A6AE-49B7639F7991}"/>
              </a:ext>
            </a:extLst>
          </p:cNvPr>
          <p:cNvCxnSpPr/>
          <p:nvPr/>
        </p:nvCxnSpPr>
        <p:spPr>
          <a:xfrm flipV="1">
            <a:off x="8372799" y="3005554"/>
            <a:ext cx="1" cy="299937"/>
          </a:xfrm>
          <a:prstGeom prst="line">
            <a:avLst/>
          </a:prstGeom>
          <a:ln w="38100">
            <a:solidFill>
              <a:schemeClr val="bg2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1A7E47-F808-448E-B4BF-D6355B9586F2}"/>
              </a:ext>
            </a:extLst>
          </p:cNvPr>
          <p:cNvSpPr txBox="1"/>
          <p:nvPr/>
        </p:nvSpPr>
        <p:spPr>
          <a:xfrm>
            <a:off x="6995451" y="3142001"/>
            <a:ext cx="70403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11223A-009C-44AC-890B-A42E1B14CD32}"/>
              </a:ext>
            </a:extLst>
          </p:cNvPr>
          <p:cNvSpPr txBox="1"/>
          <p:nvPr/>
        </p:nvSpPr>
        <p:spPr>
          <a:xfrm>
            <a:off x="7792060" y="2080989"/>
            <a:ext cx="1354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Переход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на  систему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1С:Колледж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5" name="Picture 7" descr="Мобильное приложение для Android и iOS | 0 ₽ | СевСтар">
            <a:extLst>
              <a:ext uri="{FF2B5EF4-FFF2-40B4-BE49-F238E27FC236}">
                <a16:creationId xmlns:a16="http://schemas.microsoft.com/office/drawing/2014/main" id="{4E3D91BB-8FB8-44D3-A929-6C60CEDD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273" y="3615808"/>
            <a:ext cx="1693090" cy="1354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1С:Колледж | ВДГБ">
            <a:extLst>
              <a:ext uri="{FF2B5EF4-FFF2-40B4-BE49-F238E27FC236}">
                <a16:creationId xmlns:a16="http://schemas.microsoft.com/office/drawing/2014/main" id="{EC5EF423-F952-47A1-B0F2-C3DC68EB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13" y="1650199"/>
            <a:ext cx="1693091" cy="1693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Сайт портал – это интернет ресурс с большим количеством уникальных  посетителей.">
            <a:extLst>
              <a:ext uri="{FF2B5EF4-FFF2-40B4-BE49-F238E27FC236}">
                <a16:creationId xmlns:a16="http://schemas.microsoft.com/office/drawing/2014/main" id="{83364FEA-40EB-46BF-B18F-C9A6C63E1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946" t="8433" r="5146" b="12665"/>
          <a:stretch>
            <a:fillRect/>
          </a:stretch>
        </p:blipFill>
        <p:spPr bwMode="auto">
          <a:xfrm>
            <a:off x="5620838" y="1775479"/>
            <a:ext cx="1803086" cy="117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4E61ABF-7838-4CAD-82E0-56300ABBF677}"/>
              </a:ext>
            </a:extLst>
          </p:cNvPr>
          <p:cNvSpPr txBox="1"/>
          <p:nvPr/>
        </p:nvSpPr>
        <p:spPr>
          <a:xfrm>
            <a:off x="765210" y="3108893"/>
            <a:ext cx="70403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2000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4EB91F-968A-4F1E-AC06-CAD4949DDFB2}"/>
              </a:ext>
            </a:extLst>
          </p:cNvPr>
          <p:cNvSpPr txBox="1"/>
          <p:nvPr/>
        </p:nvSpPr>
        <p:spPr>
          <a:xfrm>
            <a:off x="437410" y="2296433"/>
            <a:ext cx="235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ИС на базе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MS Access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CF4B005-D1B2-4272-A19E-6E0D90208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70" t="16895" r="33731" b="36594"/>
          <a:stretch/>
        </p:blipFill>
        <p:spPr>
          <a:xfrm>
            <a:off x="1828892" y="3600452"/>
            <a:ext cx="962198" cy="898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E65FA6D-2AF8-4C5F-8F44-697024771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222" y="2109880"/>
            <a:ext cx="915369" cy="687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509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F4557-30CD-45E6-BB6A-688FF6B8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Предпосылки для перехода на типовой продукт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8CFA9-D02D-4393-9741-D85C48CE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ED1FDC2-2122-405E-A91A-0AE6D19008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8526670"/>
              </p:ext>
            </p:extLst>
          </p:nvPr>
        </p:nvGraphicFramePr>
        <p:xfrm>
          <a:off x="545284" y="1300294"/>
          <a:ext cx="10201013" cy="4622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83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1587F-4F60-4075-949E-A6CEF03E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перехода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58C51F6-72CD-4A75-B69D-F6EEA2BEF1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144408"/>
              </p:ext>
            </p:extLst>
          </p:nvPr>
        </p:nvGraphicFramePr>
        <p:xfrm>
          <a:off x="874712" y="1157682"/>
          <a:ext cx="10269537" cy="4843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D5DEE-747E-471E-87D1-A6E1E734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9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A23E4-F5A9-466E-BD4B-AC8682B9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Перехода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1D024A-AD6E-40F8-A783-0159C38D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E0CB238-369D-4351-8BB5-699A19C6B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682506"/>
              </p:ext>
            </p:extLst>
          </p:nvPr>
        </p:nvGraphicFramePr>
        <p:xfrm>
          <a:off x="1352886" y="1217744"/>
          <a:ext cx="9317910" cy="4386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4DC75F-2342-4D34-A8A4-A72391BB6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90" y="1651640"/>
            <a:ext cx="101812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86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63"/>
            <a:ext cx="12192000" cy="782407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Проблемы и решения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33" y="5003075"/>
            <a:ext cx="2380077" cy="128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91515500"/>
              </p:ext>
            </p:extLst>
          </p:nvPr>
        </p:nvGraphicFramePr>
        <p:xfrm>
          <a:off x="3024189" y="850295"/>
          <a:ext cx="5400766" cy="4152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16484298"/>
              </p:ext>
            </p:extLst>
          </p:nvPr>
        </p:nvGraphicFramePr>
        <p:xfrm>
          <a:off x="7622173" y="1188720"/>
          <a:ext cx="4447905" cy="370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4" descr="ÐÐ°ÑÑÐ¸Ð½ÐºÐ¸ Ð¿Ð¾ Ð·Ð°Ð¿ÑÐ¾ÑÑ soft skill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086" y="4989582"/>
            <a:ext cx="2380077" cy="13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504657911"/>
              </p:ext>
            </p:extLst>
          </p:nvPr>
        </p:nvGraphicFramePr>
        <p:xfrm>
          <a:off x="-524598" y="1179665"/>
          <a:ext cx="4943566" cy="3675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4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26" y="5003075"/>
            <a:ext cx="2380077" cy="12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3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Результаты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31721" y="6010575"/>
            <a:ext cx="465219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5A9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A9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Google Shape;122;p15">
            <a:extLst>
              <a:ext uri="{FF2B5EF4-FFF2-40B4-BE49-F238E27FC236}">
                <a16:creationId xmlns:a16="http://schemas.microsoft.com/office/drawing/2014/main" id="{CE0EA16A-5183-451B-B028-FBEBC54470A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3447" y="2745241"/>
            <a:ext cx="380049" cy="3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1;p15">
            <a:extLst>
              <a:ext uri="{FF2B5EF4-FFF2-40B4-BE49-F238E27FC236}">
                <a16:creationId xmlns:a16="http://schemas.microsoft.com/office/drawing/2014/main" id="{DC614F4C-0375-46B3-985D-847A53903FFF}"/>
              </a:ext>
            </a:extLst>
          </p:cNvPr>
          <p:cNvSpPr txBox="1"/>
          <p:nvPr/>
        </p:nvSpPr>
        <p:spPr>
          <a:xfrm>
            <a:off x="1500442" y="4267204"/>
            <a:ext cx="4836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117;p15">
            <a:extLst>
              <a:ext uri="{FF2B5EF4-FFF2-40B4-BE49-F238E27FC236}">
                <a16:creationId xmlns:a16="http://schemas.microsoft.com/office/drawing/2014/main" id="{EA3B7DAF-9E0F-4981-AF0C-6144F364468E}"/>
              </a:ext>
            </a:extLst>
          </p:cNvPr>
          <p:cNvSpPr/>
          <p:nvPr/>
        </p:nvSpPr>
        <p:spPr>
          <a:xfrm>
            <a:off x="1202444" y="1239812"/>
            <a:ext cx="1179953" cy="55782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118;p15">
            <a:extLst>
              <a:ext uri="{FF2B5EF4-FFF2-40B4-BE49-F238E27FC236}">
                <a16:creationId xmlns:a16="http://schemas.microsoft.com/office/drawing/2014/main" id="{2219C157-9A07-46CA-A284-FB963E62AB2C}"/>
              </a:ext>
            </a:extLst>
          </p:cNvPr>
          <p:cNvSpPr txBox="1"/>
          <p:nvPr/>
        </p:nvSpPr>
        <p:spPr>
          <a:xfrm>
            <a:off x="1719111" y="1246252"/>
            <a:ext cx="663286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9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120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119;p15">
            <a:extLst>
              <a:ext uri="{FF2B5EF4-FFF2-40B4-BE49-F238E27FC236}">
                <a16:creationId xmlns:a16="http://schemas.microsoft.com/office/drawing/2014/main" id="{BA5C2662-7B8C-4776-BAA5-E21612D7141F}"/>
              </a:ext>
            </a:extLst>
          </p:cNvPr>
          <p:cNvSpPr txBox="1"/>
          <p:nvPr/>
        </p:nvSpPr>
        <p:spPr>
          <a:xfrm>
            <a:off x="2473080" y="1281867"/>
            <a:ext cx="282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200" b="1" i="0" u="none" strike="noStrike" kern="0" cap="none" spc="0" normalizeH="0" baseline="0" noProof="0" dirty="0">
                <a:ln>
                  <a:noFill/>
                </a:ln>
                <a:solidFill>
                  <a:srgbClr val="1885B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Пользователи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120;p15">
            <a:extLst>
              <a:ext uri="{FF2B5EF4-FFF2-40B4-BE49-F238E27FC236}">
                <a16:creationId xmlns:a16="http://schemas.microsoft.com/office/drawing/2014/main" id="{5F8E81B4-BACC-41E1-AE17-D1607E96F479}"/>
              </a:ext>
            </a:extLst>
          </p:cNvPr>
          <p:cNvSpPr/>
          <p:nvPr/>
        </p:nvSpPr>
        <p:spPr>
          <a:xfrm>
            <a:off x="1202432" y="1814125"/>
            <a:ext cx="1179953" cy="50802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121;p15">
            <a:extLst>
              <a:ext uri="{FF2B5EF4-FFF2-40B4-BE49-F238E27FC236}">
                <a16:creationId xmlns:a16="http://schemas.microsoft.com/office/drawing/2014/main" id="{6765C228-64EE-402E-8370-9B7D1606306F}"/>
              </a:ext>
            </a:extLst>
          </p:cNvPr>
          <p:cNvSpPr txBox="1"/>
          <p:nvPr/>
        </p:nvSpPr>
        <p:spPr>
          <a:xfrm>
            <a:off x="2450771" y="1842380"/>
            <a:ext cx="296634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200" b="1" kern="0" dirty="0">
                <a:solidFill>
                  <a:srgbClr val="1885B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Среднее количество подключений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123;p15">
            <a:extLst>
              <a:ext uri="{FF2B5EF4-FFF2-40B4-BE49-F238E27FC236}">
                <a16:creationId xmlns:a16="http://schemas.microsoft.com/office/drawing/2014/main" id="{640BA911-1287-4CF3-855F-D5022E02D54E}"/>
              </a:ext>
            </a:extLst>
          </p:cNvPr>
          <p:cNvSpPr txBox="1"/>
          <p:nvPr/>
        </p:nvSpPr>
        <p:spPr>
          <a:xfrm>
            <a:off x="1758945" y="1823116"/>
            <a:ext cx="601233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9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124;p15">
            <a:extLst>
              <a:ext uri="{FF2B5EF4-FFF2-40B4-BE49-F238E27FC236}">
                <a16:creationId xmlns:a16="http://schemas.microsoft.com/office/drawing/2014/main" id="{9CFF6664-3DC2-4FB6-8C83-1C6BEC48A342}"/>
              </a:ext>
            </a:extLst>
          </p:cNvPr>
          <p:cNvSpPr/>
          <p:nvPr/>
        </p:nvSpPr>
        <p:spPr>
          <a:xfrm>
            <a:off x="1202445" y="2394775"/>
            <a:ext cx="1179940" cy="46806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125;p15">
            <a:extLst>
              <a:ext uri="{FF2B5EF4-FFF2-40B4-BE49-F238E27FC236}">
                <a16:creationId xmlns:a16="http://schemas.microsoft.com/office/drawing/2014/main" id="{B65C9219-7714-454B-83BA-97153CDBC216}"/>
              </a:ext>
            </a:extLst>
          </p:cNvPr>
          <p:cNvSpPr txBox="1"/>
          <p:nvPr/>
        </p:nvSpPr>
        <p:spPr>
          <a:xfrm>
            <a:off x="1180387" y="2396743"/>
            <a:ext cx="127038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2021-2022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127;p15">
            <a:extLst>
              <a:ext uri="{FF2B5EF4-FFF2-40B4-BE49-F238E27FC236}">
                <a16:creationId xmlns:a16="http://schemas.microsoft.com/office/drawing/2014/main" id="{731AB94A-FF20-4FFD-955F-17886909163E}"/>
              </a:ext>
            </a:extLst>
          </p:cNvPr>
          <p:cNvSpPr/>
          <p:nvPr/>
        </p:nvSpPr>
        <p:spPr>
          <a:xfrm>
            <a:off x="1202432" y="2977400"/>
            <a:ext cx="1179940" cy="47448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128;p15">
            <a:extLst>
              <a:ext uri="{FF2B5EF4-FFF2-40B4-BE49-F238E27FC236}">
                <a16:creationId xmlns:a16="http://schemas.microsoft.com/office/drawing/2014/main" id="{DEE021AE-63A9-4639-9D34-A0C5441080F1}"/>
              </a:ext>
            </a:extLst>
          </p:cNvPr>
          <p:cNvSpPr txBox="1"/>
          <p:nvPr/>
        </p:nvSpPr>
        <p:spPr>
          <a:xfrm>
            <a:off x="1630863" y="2967210"/>
            <a:ext cx="80366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ФИС ГИА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И</a:t>
            </a:r>
            <a:r>
              <a:rPr kumimoji="0" lang="ru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ПРИЕМ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129;p15">
            <a:extLst>
              <a:ext uri="{FF2B5EF4-FFF2-40B4-BE49-F238E27FC236}">
                <a16:creationId xmlns:a16="http://schemas.microsoft.com/office/drawing/2014/main" id="{5C9C8F0E-78A4-4BF9-9982-F996E264D591}"/>
              </a:ext>
            </a:extLst>
          </p:cNvPr>
          <p:cNvSpPr txBox="1"/>
          <p:nvPr/>
        </p:nvSpPr>
        <p:spPr>
          <a:xfrm>
            <a:off x="2486677" y="2983677"/>
            <a:ext cx="28299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200" b="1" i="0" u="none" strike="noStrike" kern="0" cap="none" spc="0" normalizeH="0" baseline="0" noProof="0" dirty="0">
                <a:ln>
                  <a:noFill/>
                </a:ln>
                <a:solidFill>
                  <a:srgbClr val="1885B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Выгрузка  данных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135;p15">
            <a:extLst>
              <a:ext uri="{FF2B5EF4-FFF2-40B4-BE49-F238E27FC236}">
                <a16:creationId xmlns:a16="http://schemas.microsoft.com/office/drawing/2014/main" id="{10916E74-1032-4ACC-86B0-A2A0438759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921" y="3067509"/>
            <a:ext cx="332099" cy="29775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26;p15">
            <a:extLst>
              <a:ext uri="{FF2B5EF4-FFF2-40B4-BE49-F238E27FC236}">
                <a16:creationId xmlns:a16="http://schemas.microsoft.com/office/drawing/2014/main" id="{0D64FC65-DE7D-409B-81B0-10BC32331DCC}"/>
              </a:ext>
            </a:extLst>
          </p:cNvPr>
          <p:cNvSpPr txBox="1"/>
          <p:nvPr/>
        </p:nvSpPr>
        <p:spPr>
          <a:xfrm>
            <a:off x="2472829" y="2410951"/>
            <a:ext cx="3397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200" b="1" i="0" u="none" strike="noStrike" kern="0" cap="none" spc="0" normalizeH="0" baseline="0" noProof="0" dirty="0">
                <a:ln>
                  <a:noFill/>
                </a:ln>
                <a:solidFill>
                  <a:srgbClr val="1885B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Приемная кампания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141;p15">
            <a:extLst>
              <a:ext uri="{FF2B5EF4-FFF2-40B4-BE49-F238E27FC236}">
                <a16:creationId xmlns:a16="http://schemas.microsoft.com/office/drawing/2014/main" id="{7184E571-3047-4D84-9AC5-B182728EE2D3}"/>
              </a:ext>
            </a:extLst>
          </p:cNvPr>
          <p:cNvSpPr/>
          <p:nvPr/>
        </p:nvSpPr>
        <p:spPr>
          <a:xfrm>
            <a:off x="1167903" y="3965069"/>
            <a:ext cx="98215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41;p15">
            <a:extLst>
              <a:ext uri="{FF2B5EF4-FFF2-40B4-BE49-F238E27FC236}">
                <a16:creationId xmlns:a16="http://schemas.microsoft.com/office/drawing/2014/main" id="{C2F60433-8C07-45A2-8718-B8BE8CD6F377}"/>
              </a:ext>
            </a:extLst>
          </p:cNvPr>
          <p:cNvSpPr/>
          <p:nvPr/>
        </p:nvSpPr>
        <p:spPr>
          <a:xfrm>
            <a:off x="1163684" y="4543680"/>
            <a:ext cx="1002700" cy="49282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31;p15">
            <a:extLst>
              <a:ext uri="{FF2B5EF4-FFF2-40B4-BE49-F238E27FC236}">
                <a16:creationId xmlns:a16="http://schemas.microsoft.com/office/drawing/2014/main" id="{A8EC98BE-DF96-48D9-9A62-BF2D7DEACB50}"/>
              </a:ext>
            </a:extLst>
          </p:cNvPr>
          <p:cNvSpPr txBox="1"/>
          <p:nvPr/>
        </p:nvSpPr>
        <p:spPr>
          <a:xfrm>
            <a:off x="1156769" y="3993404"/>
            <a:ext cx="109137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</a:t>
            </a:r>
            <a:r>
              <a:rPr kumimoji="0" lang="ru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тделения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141;p15">
            <a:extLst>
              <a:ext uri="{FF2B5EF4-FFF2-40B4-BE49-F238E27FC236}">
                <a16:creationId xmlns:a16="http://schemas.microsoft.com/office/drawing/2014/main" id="{D458F501-9CC2-43E2-A054-55D776EE03C1}"/>
              </a:ext>
            </a:extLst>
          </p:cNvPr>
          <p:cNvSpPr/>
          <p:nvPr/>
        </p:nvSpPr>
        <p:spPr>
          <a:xfrm>
            <a:off x="1167904" y="5155099"/>
            <a:ext cx="99848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41;p15">
            <a:extLst>
              <a:ext uri="{FF2B5EF4-FFF2-40B4-BE49-F238E27FC236}">
                <a16:creationId xmlns:a16="http://schemas.microsoft.com/office/drawing/2014/main" id="{095A91D6-5876-457F-96E3-47293453104A}"/>
              </a:ext>
            </a:extLst>
          </p:cNvPr>
          <p:cNvSpPr/>
          <p:nvPr/>
        </p:nvSpPr>
        <p:spPr>
          <a:xfrm>
            <a:off x="1151559" y="5741212"/>
            <a:ext cx="998479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5DE9641-823D-4C1F-A25E-62E5003F1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180" y="1881787"/>
            <a:ext cx="384081" cy="3475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1B7B1-E908-417B-8649-547BC427D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921" y="1342823"/>
            <a:ext cx="353599" cy="353599"/>
          </a:xfrm>
          <a:prstGeom prst="rect">
            <a:avLst/>
          </a:prstGeom>
        </p:spPr>
      </p:pic>
      <p:sp>
        <p:nvSpPr>
          <p:cNvPr id="53" name="Google Shape;128;p15">
            <a:extLst>
              <a:ext uri="{FF2B5EF4-FFF2-40B4-BE49-F238E27FC236}">
                <a16:creationId xmlns:a16="http://schemas.microsoft.com/office/drawing/2014/main" id="{8E09C80F-A3A0-493B-8598-C4B9FCA2EDEE}"/>
              </a:ext>
            </a:extLst>
          </p:cNvPr>
          <p:cNvSpPr txBox="1"/>
          <p:nvPr/>
        </p:nvSpPr>
        <p:spPr>
          <a:xfrm>
            <a:off x="1630261" y="3547659"/>
            <a:ext cx="91901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ФИС ПРИЕМ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131;p15">
            <a:extLst>
              <a:ext uri="{FF2B5EF4-FFF2-40B4-BE49-F238E27FC236}">
                <a16:creationId xmlns:a16="http://schemas.microsoft.com/office/drawing/2014/main" id="{F3C97F96-0517-4215-A4BA-3059723B348A}"/>
              </a:ext>
            </a:extLst>
          </p:cNvPr>
          <p:cNvSpPr txBox="1"/>
          <p:nvPr/>
        </p:nvSpPr>
        <p:spPr>
          <a:xfrm>
            <a:off x="1121456" y="4631424"/>
            <a:ext cx="109137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Расписание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131;p15">
            <a:extLst>
              <a:ext uri="{FF2B5EF4-FFF2-40B4-BE49-F238E27FC236}">
                <a16:creationId xmlns:a16="http://schemas.microsoft.com/office/drawing/2014/main" id="{C4F6A2AD-64E8-48C3-BF22-D01BA03E3DDF}"/>
              </a:ext>
            </a:extLst>
          </p:cNvPr>
          <p:cNvSpPr txBox="1"/>
          <p:nvPr/>
        </p:nvSpPr>
        <p:spPr>
          <a:xfrm>
            <a:off x="1137858" y="5135040"/>
            <a:ext cx="109137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Аудиторный фонд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131;p15">
            <a:extLst>
              <a:ext uri="{FF2B5EF4-FFF2-40B4-BE49-F238E27FC236}">
                <a16:creationId xmlns:a16="http://schemas.microsoft.com/office/drawing/2014/main" id="{49500C61-6A77-4ADC-9EB8-7445F6E84304}"/>
              </a:ext>
            </a:extLst>
          </p:cNvPr>
          <p:cNvSpPr txBox="1"/>
          <p:nvPr/>
        </p:nvSpPr>
        <p:spPr>
          <a:xfrm>
            <a:off x="1151559" y="5695022"/>
            <a:ext cx="109137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1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Учебная часть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131;p15">
            <a:extLst>
              <a:ext uri="{FF2B5EF4-FFF2-40B4-BE49-F238E27FC236}">
                <a16:creationId xmlns:a16="http://schemas.microsoft.com/office/drawing/2014/main" id="{B4AA2D18-13BD-455A-9411-8F9C9F0197A4}"/>
              </a:ext>
            </a:extLst>
          </p:cNvPr>
          <p:cNvSpPr txBox="1"/>
          <p:nvPr/>
        </p:nvSpPr>
        <p:spPr>
          <a:xfrm>
            <a:off x="2735105" y="4241808"/>
            <a:ext cx="4836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41;p15">
            <a:extLst>
              <a:ext uri="{FF2B5EF4-FFF2-40B4-BE49-F238E27FC236}">
                <a16:creationId xmlns:a16="http://schemas.microsoft.com/office/drawing/2014/main" id="{F4BF8717-1F04-471B-96A2-B17F938DE53D}"/>
              </a:ext>
            </a:extLst>
          </p:cNvPr>
          <p:cNvSpPr/>
          <p:nvPr/>
        </p:nvSpPr>
        <p:spPr>
          <a:xfrm>
            <a:off x="2402566" y="3939673"/>
            <a:ext cx="98215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41;p15">
            <a:extLst>
              <a:ext uri="{FF2B5EF4-FFF2-40B4-BE49-F238E27FC236}">
                <a16:creationId xmlns:a16="http://schemas.microsoft.com/office/drawing/2014/main" id="{0B2A61B7-3450-4B56-A38A-ACAB6C13CC28}"/>
              </a:ext>
            </a:extLst>
          </p:cNvPr>
          <p:cNvSpPr/>
          <p:nvPr/>
        </p:nvSpPr>
        <p:spPr>
          <a:xfrm>
            <a:off x="2398347" y="4518284"/>
            <a:ext cx="1002700" cy="49282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31;p15">
            <a:extLst>
              <a:ext uri="{FF2B5EF4-FFF2-40B4-BE49-F238E27FC236}">
                <a16:creationId xmlns:a16="http://schemas.microsoft.com/office/drawing/2014/main" id="{3DA3F14F-073B-46E8-AEA1-B9A4562B0A01}"/>
              </a:ext>
            </a:extLst>
          </p:cNvPr>
          <p:cNvSpPr txBox="1"/>
          <p:nvPr/>
        </p:nvSpPr>
        <p:spPr>
          <a:xfrm>
            <a:off x="2277300" y="3970686"/>
            <a:ext cx="1216321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Успеваемость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141;p15">
            <a:extLst>
              <a:ext uri="{FF2B5EF4-FFF2-40B4-BE49-F238E27FC236}">
                <a16:creationId xmlns:a16="http://schemas.microsoft.com/office/drawing/2014/main" id="{26DA2CB1-7780-45B0-BA63-FFB4EA030076}"/>
              </a:ext>
            </a:extLst>
          </p:cNvPr>
          <p:cNvSpPr/>
          <p:nvPr/>
        </p:nvSpPr>
        <p:spPr>
          <a:xfrm>
            <a:off x="2402567" y="5129703"/>
            <a:ext cx="99848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41;p15">
            <a:extLst>
              <a:ext uri="{FF2B5EF4-FFF2-40B4-BE49-F238E27FC236}">
                <a16:creationId xmlns:a16="http://schemas.microsoft.com/office/drawing/2014/main" id="{B5C3EA07-00DD-4248-887A-815B5077163A}"/>
              </a:ext>
            </a:extLst>
          </p:cNvPr>
          <p:cNvSpPr/>
          <p:nvPr/>
        </p:nvSpPr>
        <p:spPr>
          <a:xfrm>
            <a:off x="2386222" y="5715816"/>
            <a:ext cx="998479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31;p15">
            <a:extLst>
              <a:ext uri="{FF2B5EF4-FFF2-40B4-BE49-F238E27FC236}">
                <a16:creationId xmlns:a16="http://schemas.microsoft.com/office/drawing/2014/main" id="{E34CA9D3-8D28-4A98-A844-32E7F925D09E}"/>
              </a:ext>
            </a:extLst>
          </p:cNvPr>
          <p:cNvSpPr txBox="1"/>
          <p:nvPr/>
        </p:nvSpPr>
        <p:spPr>
          <a:xfrm>
            <a:off x="2308014" y="4572417"/>
            <a:ext cx="122039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Посещаемость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131;p15">
            <a:extLst>
              <a:ext uri="{FF2B5EF4-FFF2-40B4-BE49-F238E27FC236}">
                <a16:creationId xmlns:a16="http://schemas.microsoft.com/office/drawing/2014/main" id="{BB4D40FF-8FE6-4B0E-A777-C47E3388654B}"/>
              </a:ext>
            </a:extLst>
          </p:cNvPr>
          <p:cNvSpPr txBox="1"/>
          <p:nvPr/>
        </p:nvSpPr>
        <p:spPr>
          <a:xfrm>
            <a:off x="2372521" y="5109644"/>
            <a:ext cx="109137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Электронный журнал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131;p15">
            <a:extLst>
              <a:ext uri="{FF2B5EF4-FFF2-40B4-BE49-F238E27FC236}">
                <a16:creationId xmlns:a16="http://schemas.microsoft.com/office/drawing/2014/main" id="{E9588690-4D0C-4487-ABBC-0DFBDD99759F}"/>
              </a:ext>
            </a:extLst>
          </p:cNvPr>
          <p:cNvSpPr txBox="1"/>
          <p:nvPr/>
        </p:nvSpPr>
        <p:spPr>
          <a:xfrm>
            <a:off x="2361160" y="5646538"/>
            <a:ext cx="109137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Производственное обучение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131;p15">
            <a:extLst>
              <a:ext uri="{FF2B5EF4-FFF2-40B4-BE49-F238E27FC236}">
                <a16:creationId xmlns:a16="http://schemas.microsoft.com/office/drawing/2014/main" id="{667FB17A-26E0-4BB5-B1F3-BD7CEB9F7D1F}"/>
              </a:ext>
            </a:extLst>
          </p:cNvPr>
          <p:cNvSpPr txBox="1"/>
          <p:nvPr/>
        </p:nvSpPr>
        <p:spPr>
          <a:xfrm>
            <a:off x="4054644" y="4250441"/>
            <a:ext cx="4836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141;p15">
            <a:extLst>
              <a:ext uri="{FF2B5EF4-FFF2-40B4-BE49-F238E27FC236}">
                <a16:creationId xmlns:a16="http://schemas.microsoft.com/office/drawing/2014/main" id="{033B022F-E15D-4D1A-9A11-773B289F3471}"/>
              </a:ext>
            </a:extLst>
          </p:cNvPr>
          <p:cNvSpPr/>
          <p:nvPr/>
        </p:nvSpPr>
        <p:spPr>
          <a:xfrm>
            <a:off x="3722105" y="3948306"/>
            <a:ext cx="98215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41;p15">
            <a:extLst>
              <a:ext uri="{FF2B5EF4-FFF2-40B4-BE49-F238E27FC236}">
                <a16:creationId xmlns:a16="http://schemas.microsoft.com/office/drawing/2014/main" id="{06855FA8-6D80-4974-9BE0-F4B32AD56B73}"/>
              </a:ext>
            </a:extLst>
          </p:cNvPr>
          <p:cNvSpPr/>
          <p:nvPr/>
        </p:nvSpPr>
        <p:spPr>
          <a:xfrm>
            <a:off x="3717886" y="4526917"/>
            <a:ext cx="1002700" cy="49282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31;p15">
            <a:extLst>
              <a:ext uri="{FF2B5EF4-FFF2-40B4-BE49-F238E27FC236}">
                <a16:creationId xmlns:a16="http://schemas.microsoft.com/office/drawing/2014/main" id="{BA704DD1-9E7C-4900-BBF2-404F38A9504F}"/>
              </a:ext>
            </a:extLst>
          </p:cNvPr>
          <p:cNvSpPr txBox="1"/>
          <p:nvPr/>
        </p:nvSpPr>
        <p:spPr>
          <a:xfrm>
            <a:off x="3710971" y="3976641"/>
            <a:ext cx="109137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Проф. обучение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141;p15">
            <a:extLst>
              <a:ext uri="{FF2B5EF4-FFF2-40B4-BE49-F238E27FC236}">
                <a16:creationId xmlns:a16="http://schemas.microsoft.com/office/drawing/2014/main" id="{A8CCABF3-08FA-49B1-96C7-808E49F80159}"/>
              </a:ext>
            </a:extLst>
          </p:cNvPr>
          <p:cNvSpPr/>
          <p:nvPr/>
        </p:nvSpPr>
        <p:spPr>
          <a:xfrm>
            <a:off x="3722106" y="5138336"/>
            <a:ext cx="998480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41;p15">
            <a:extLst>
              <a:ext uri="{FF2B5EF4-FFF2-40B4-BE49-F238E27FC236}">
                <a16:creationId xmlns:a16="http://schemas.microsoft.com/office/drawing/2014/main" id="{77FEA74C-4F7E-4986-8705-A4FE5B1A090F}"/>
              </a:ext>
            </a:extLst>
          </p:cNvPr>
          <p:cNvSpPr/>
          <p:nvPr/>
        </p:nvSpPr>
        <p:spPr>
          <a:xfrm>
            <a:off x="3742036" y="5715816"/>
            <a:ext cx="998479" cy="4770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8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885B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31;p15">
            <a:extLst>
              <a:ext uri="{FF2B5EF4-FFF2-40B4-BE49-F238E27FC236}">
                <a16:creationId xmlns:a16="http://schemas.microsoft.com/office/drawing/2014/main" id="{EEFF160E-6A64-49AE-A078-7EBB0292BD0F}"/>
              </a:ext>
            </a:extLst>
          </p:cNvPr>
          <p:cNvSpPr txBox="1"/>
          <p:nvPr/>
        </p:nvSpPr>
        <p:spPr>
          <a:xfrm>
            <a:off x="3615564" y="4572417"/>
            <a:ext cx="121156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Методическая работа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131;p15">
            <a:extLst>
              <a:ext uri="{FF2B5EF4-FFF2-40B4-BE49-F238E27FC236}">
                <a16:creationId xmlns:a16="http://schemas.microsoft.com/office/drawing/2014/main" id="{AB23E8D5-4868-4523-AA20-E7A0BB986B13}"/>
              </a:ext>
            </a:extLst>
          </p:cNvPr>
          <p:cNvSpPr txBox="1"/>
          <p:nvPr/>
        </p:nvSpPr>
        <p:spPr>
          <a:xfrm>
            <a:off x="3675658" y="5186632"/>
            <a:ext cx="109137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Канцелярия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131;p15">
            <a:extLst>
              <a:ext uri="{FF2B5EF4-FFF2-40B4-BE49-F238E27FC236}">
                <a16:creationId xmlns:a16="http://schemas.microsoft.com/office/drawing/2014/main" id="{75D32051-64BE-4F6F-A86E-0DDA33FCB1B1}"/>
              </a:ext>
            </a:extLst>
          </p:cNvPr>
          <p:cNvSpPr txBox="1"/>
          <p:nvPr/>
        </p:nvSpPr>
        <p:spPr>
          <a:xfrm>
            <a:off x="3663658" y="5756476"/>
            <a:ext cx="1138689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1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Тестирование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165E5E5-9A9C-46C0-8380-ED466A2E9CB6}"/>
              </a:ext>
            </a:extLst>
          </p:cNvPr>
          <p:cNvSpPr txBox="1"/>
          <p:nvPr/>
        </p:nvSpPr>
        <p:spPr>
          <a:xfrm>
            <a:off x="5007478" y="4574708"/>
            <a:ext cx="317812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>
                <a:solidFill>
                  <a:srgbClr val="2F5A9A"/>
                </a:solidFill>
              </a:rPr>
              <a:t>Используемые новые возможности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F5A9A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2F5A9A"/>
                </a:solidFill>
                <a:effectLst/>
                <a:uLnTx/>
                <a:uFillTx/>
                <a:ea typeface="+mn-ea"/>
                <a:cs typeface="+mn-cs"/>
              </a:rPr>
              <a:t>Применили на отделениях для работы с ведомостями и направлениями сканер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F5A9A"/>
                </a:solidFill>
                <a:effectLst/>
                <a:uLnTx/>
                <a:uFillTx/>
                <a:ea typeface="+mn-ea"/>
                <a:cs typeface="+mn-cs"/>
              </a:rPr>
              <a:t>QR-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2F5A9A"/>
                </a:solidFill>
                <a:effectLst/>
                <a:uLnTx/>
                <a:uFillTx/>
                <a:ea typeface="+mn-ea"/>
                <a:cs typeface="+mn-cs"/>
              </a:rPr>
              <a:t>  кодов 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E16BE5-2208-438D-9AB0-B2D13D2C0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432" y="1728511"/>
            <a:ext cx="1967020" cy="19670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4F397C-4771-4C6A-BFFC-2C0B3B0B2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1059" y="5530583"/>
            <a:ext cx="1626165" cy="1060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33EDE6-121C-4285-BB22-43C201D602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63" b="7032"/>
          <a:stretch/>
        </p:blipFill>
        <p:spPr>
          <a:xfrm>
            <a:off x="8299118" y="990714"/>
            <a:ext cx="3702682" cy="196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CD86C3-94AB-402C-9374-63B38EAAC6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895"/>
          <a:stretch/>
        </p:blipFill>
        <p:spPr>
          <a:xfrm>
            <a:off x="8392264" y="3187106"/>
            <a:ext cx="3702681" cy="200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37585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PP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CBD4E74E-8E8B-4C7F-9E32-75FEDA7BE244}" vid="{9BBC310B-9B35-4357-8464-8DD855A432A7}"/>
    </a:ext>
  </a:extLst>
</a:theme>
</file>

<file path=ppt/theme/theme2.xml><?xml version="1.0" encoding="utf-8"?>
<a:theme xmlns:a="http://schemas.openxmlformats.org/drawingml/2006/main" name="1_ШаблонPP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CBD4E74E-8E8B-4C7F-9E32-75FEDA7BE244}" vid="{9BBC310B-9B35-4357-8464-8DD855A432A7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ШаблонPP</Template>
  <TotalTime>8543</TotalTime>
  <Words>476</Words>
  <Application>Microsoft Office PowerPoint</Application>
  <PresentationFormat>Широкоэкранный</PresentationFormat>
  <Paragraphs>145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ШаблонPP</vt:lpstr>
      <vt:lpstr>1_ШаблонPP</vt:lpstr>
      <vt:lpstr>Особенности перехода с уникальной информационной системы на типовой 1С:Колледж</vt:lpstr>
      <vt:lpstr>ИСТОРИЯ РАЗВИТИЯ </vt:lpstr>
      <vt:lpstr>ИНФРАСТРУКТУРА КОЛЛЕДЖА</vt:lpstr>
      <vt:lpstr>История создания единой информационной среды УКРТБ </vt:lpstr>
      <vt:lpstr>Предпосылки для перехода на типовой продукт</vt:lpstr>
      <vt:lpstr>Порядок перехода</vt:lpstr>
      <vt:lpstr>Этапы Перехода</vt:lpstr>
      <vt:lpstr>Проблемы и решения</vt:lpstr>
      <vt:lpstr>Результаты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Никонова Д.С.</cp:lastModifiedBy>
  <cp:revision>417</cp:revision>
  <cp:lastPrinted>2018-11-29T04:02:09Z</cp:lastPrinted>
  <dcterms:created xsi:type="dcterms:W3CDTF">2017-10-17T06:48:02Z</dcterms:created>
  <dcterms:modified xsi:type="dcterms:W3CDTF">2022-01-11T09:02:55Z</dcterms:modified>
</cp:coreProperties>
</file>